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147478222" r:id="rId5"/>
    <p:sldId id="2147478223" r:id="rId6"/>
    <p:sldId id="2147478224" r:id="rId7"/>
    <p:sldId id="2147478225" r:id="rId8"/>
    <p:sldId id="2147478226" r:id="rId9"/>
    <p:sldId id="2147478227" r:id="rId10"/>
    <p:sldId id="1790800549" r:id="rId11"/>
    <p:sldId id="531" r:id="rId12"/>
    <p:sldId id="2147477146" r:id="rId13"/>
    <p:sldId id="1790803385" r:id="rId14"/>
    <p:sldId id="2147375349" r:id="rId15"/>
    <p:sldId id="5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0F384F-4D56-2B93-AD19-2E1B487E38B7}" name="Kris Kinney" initials="KK" userId="S::kris.kinney@kofax.com::a70dccac-1944-4d4f-aad7-dd714300c7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AA24F-78E8-4D41-B8C2-E418ABDF0B49}" v="216" dt="2024-02-12T10:19:44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1909" autoAdjust="0"/>
  </p:normalViewPr>
  <p:slideViewPr>
    <p:cSldViewPr snapToGrid="0">
      <p:cViewPr varScale="1">
        <p:scale>
          <a:sx n="95" d="100"/>
          <a:sy n="95" d="100"/>
        </p:scale>
        <p:origin x="258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Stebich" userId="a5d03d8e-b9dd-40b4-85e9-4b8626ae2c19" providerId="ADAL" clId="{649AA24F-78E8-4D41-B8C2-E418ABDF0B49}"/>
    <pc:docChg chg="undo custSel delSld modSld sldOrd">
      <pc:chgData name="Michael Stebich" userId="a5d03d8e-b9dd-40b4-85e9-4b8626ae2c19" providerId="ADAL" clId="{649AA24F-78E8-4D41-B8C2-E418ABDF0B49}" dt="2024-02-12T10:19:53.064" v="1228" actId="465"/>
      <pc:docMkLst>
        <pc:docMk/>
      </pc:docMkLst>
      <pc:sldChg chg="addSp delSp modSp mod">
        <pc:chgData name="Michael Stebich" userId="a5d03d8e-b9dd-40b4-85e9-4b8626ae2c19" providerId="ADAL" clId="{649AA24F-78E8-4D41-B8C2-E418ABDF0B49}" dt="2024-02-12T09:43:23.062" v="578" actId="20577"/>
        <pc:sldMkLst>
          <pc:docMk/>
          <pc:sldMk cId="1410548308" sldId="531"/>
        </pc:sldMkLst>
        <pc:spChg chg="mod">
          <ac:chgData name="Michael Stebich" userId="a5d03d8e-b9dd-40b4-85e9-4b8626ae2c19" providerId="ADAL" clId="{649AA24F-78E8-4D41-B8C2-E418ABDF0B49}" dt="2024-02-12T09:41:26.454" v="540" actId="20577"/>
          <ac:spMkLst>
            <pc:docMk/>
            <pc:sldMk cId="1410548308" sldId="531"/>
            <ac:spMk id="2" creationId="{00000000-0000-0000-0000-000000000000}"/>
          </ac:spMkLst>
        </pc:spChg>
        <pc:spChg chg="mod">
          <ac:chgData name="Michael Stebich" userId="a5d03d8e-b9dd-40b4-85e9-4b8626ae2c19" providerId="ADAL" clId="{649AA24F-78E8-4D41-B8C2-E418ABDF0B49}" dt="2024-02-12T09:43:23.062" v="578" actId="20577"/>
          <ac:spMkLst>
            <pc:docMk/>
            <pc:sldMk cId="1410548308" sldId="531"/>
            <ac:spMk id="7" creationId="{E4109A0E-879C-4633-B229-81B6F62A552B}"/>
          </ac:spMkLst>
        </pc:spChg>
        <pc:spChg chg="add del mod">
          <ac:chgData name="Michael Stebich" userId="a5d03d8e-b9dd-40b4-85e9-4b8626ae2c19" providerId="ADAL" clId="{649AA24F-78E8-4D41-B8C2-E418ABDF0B49}" dt="2024-02-12T09:24:20.492" v="277" actId="478"/>
          <ac:spMkLst>
            <pc:docMk/>
            <pc:sldMk cId="1410548308" sldId="531"/>
            <ac:spMk id="9" creationId="{D188C8A2-51B8-E0B4-99F7-280E39FC142A}"/>
          </ac:spMkLst>
        </pc:spChg>
        <pc:picChg chg="add del mod">
          <ac:chgData name="Michael Stebich" userId="a5d03d8e-b9dd-40b4-85e9-4b8626ae2c19" providerId="ADAL" clId="{649AA24F-78E8-4D41-B8C2-E418ABDF0B49}" dt="2024-02-12T09:19:47.595" v="240" actId="478"/>
          <ac:picMkLst>
            <pc:docMk/>
            <pc:sldMk cId="1410548308" sldId="531"/>
            <ac:picMk id="3" creationId="{333FD146-870F-2056-9F3E-48391A4473FD}"/>
          </ac:picMkLst>
        </pc:picChg>
        <pc:picChg chg="add mod">
          <ac:chgData name="Michael Stebich" userId="a5d03d8e-b9dd-40b4-85e9-4b8626ae2c19" providerId="ADAL" clId="{649AA24F-78E8-4D41-B8C2-E418ABDF0B49}" dt="2024-02-12T09:37:08.914" v="502" actId="1076"/>
          <ac:picMkLst>
            <pc:docMk/>
            <pc:sldMk cId="1410548308" sldId="531"/>
            <ac:picMk id="4" creationId="{41227D61-29E5-0906-D9EF-1D6380CB0145}"/>
          </ac:picMkLst>
        </pc:picChg>
        <pc:picChg chg="add mod">
          <ac:chgData name="Michael Stebich" userId="a5d03d8e-b9dd-40b4-85e9-4b8626ae2c19" providerId="ADAL" clId="{649AA24F-78E8-4D41-B8C2-E418ABDF0B49}" dt="2024-02-12T09:37:03.049" v="501" actId="1076"/>
          <ac:picMkLst>
            <pc:docMk/>
            <pc:sldMk cId="1410548308" sldId="531"/>
            <ac:picMk id="5" creationId="{877529CE-1C40-BFB8-CEC5-3933102D8B33}"/>
          </ac:picMkLst>
        </pc:picChg>
        <pc:picChg chg="add mod">
          <ac:chgData name="Michael Stebich" userId="a5d03d8e-b9dd-40b4-85e9-4b8626ae2c19" providerId="ADAL" clId="{649AA24F-78E8-4D41-B8C2-E418ABDF0B49}" dt="2024-02-12T09:36:36.331" v="498" actId="1076"/>
          <ac:picMkLst>
            <pc:docMk/>
            <pc:sldMk cId="1410548308" sldId="531"/>
            <ac:picMk id="6" creationId="{A734A092-4367-C49F-D879-5452FC6304AE}"/>
          </ac:picMkLst>
        </pc:picChg>
        <pc:picChg chg="mod">
          <ac:chgData name="Michael Stebich" userId="a5d03d8e-b9dd-40b4-85e9-4b8626ae2c19" providerId="ADAL" clId="{649AA24F-78E8-4D41-B8C2-E418ABDF0B49}" dt="2024-02-12T09:27:27.994" v="428" actId="1036"/>
          <ac:picMkLst>
            <pc:docMk/>
            <pc:sldMk cId="1410548308" sldId="531"/>
            <ac:picMk id="58" creationId="{92789BA9-9D74-4410-88DA-03F588CF21AC}"/>
          </ac:picMkLst>
        </pc:picChg>
        <pc:picChg chg="add del">
          <ac:chgData name="Michael Stebich" userId="a5d03d8e-b9dd-40b4-85e9-4b8626ae2c19" providerId="ADAL" clId="{649AA24F-78E8-4D41-B8C2-E418ABDF0B49}" dt="2024-02-12T09:23:39.523" v="272" actId="478"/>
          <ac:picMkLst>
            <pc:docMk/>
            <pc:sldMk cId="1410548308" sldId="531"/>
            <ac:picMk id="1026" creationId="{CFF9F4F0-4DB6-FFC0-FCB4-A72F3B6643BA}"/>
          </ac:picMkLst>
        </pc:picChg>
        <pc:picChg chg="add del">
          <ac:chgData name="Michael Stebich" userId="a5d03d8e-b9dd-40b4-85e9-4b8626ae2c19" providerId="ADAL" clId="{649AA24F-78E8-4D41-B8C2-E418ABDF0B49}" dt="2024-02-12T09:23:52.037" v="274" actId="478"/>
          <ac:picMkLst>
            <pc:docMk/>
            <pc:sldMk cId="1410548308" sldId="531"/>
            <ac:picMk id="1028" creationId="{BFF759BD-B6BB-ADFB-4BDA-581C745B2536}"/>
          </ac:picMkLst>
        </pc:picChg>
        <pc:picChg chg="add mod">
          <ac:chgData name="Michael Stebich" userId="a5d03d8e-b9dd-40b4-85e9-4b8626ae2c19" providerId="ADAL" clId="{649AA24F-78E8-4D41-B8C2-E418ABDF0B49}" dt="2024-02-12T09:41:09.212" v="533" actId="1036"/>
          <ac:picMkLst>
            <pc:docMk/>
            <pc:sldMk cId="1410548308" sldId="531"/>
            <ac:picMk id="1030" creationId="{A683B2F8-DA00-01E2-149C-BDB27205A3CE}"/>
          </ac:picMkLst>
        </pc:picChg>
        <pc:picChg chg="add mod">
          <ac:chgData name="Michael Stebich" userId="a5d03d8e-b9dd-40b4-85e9-4b8626ae2c19" providerId="ADAL" clId="{649AA24F-78E8-4D41-B8C2-E418ABDF0B49}" dt="2024-02-12T09:41:09.212" v="533" actId="1036"/>
          <ac:picMkLst>
            <pc:docMk/>
            <pc:sldMk cId="1410548308" sldId="531"/>
            <ac:picMk id="1032" creationId="{B81EAEC6-27B4-514A-A5A6-ABFE4173B501}"/>
          </ac:picMkLst>
        </pc:picChg>
      </pc:sldChg>
      <pc:sldChg chg="modSp mod">
        <pc:chgData name="Michael Stebich" userId="a5d03d8e-b9dd-40b4-85e9-4b8626ae2c19" providerId="ADAL" clId="{649AA24F-78E8-4D41-B8C2-E418ABDF0B49}" dt="2024-02-12T09:42:06.057" v="577" actId="1036"/>
        <pc:sldMkLst>
          <pc:docMk/>
          <pc:sldMk cId="2950500439" sldId="1790800549"/>
        </pc:sldMkLst>
        <pc:spChg chg="mod">
          <ac:chgData name="Michael Stebich" userId="a5d03d8e-b9dd-40b4-85e9-4b8626ae2c19" providerId="ADAL" clId="{649AA24F-78E8-4D41-B8C2-E418ABDF0B49}" dt="2024-02-12T09:42:06.057" v="577" actId="1036"/>
          <ac:spMkLst>
            <pc:docMk/>
            <pc:sldMk cId="2950500439" sldId="1790800549"/>
            <ac:spMk id="2" creationId="{9023DBCB-AFB7-6726-E665-7D9A9A8CC0B3}"/>
          </ac:spMkLst>
        </pc:spChg>
        <pc:picChg chg="mod">
          <ac:chgData name="Michael Stebich" userId="a5d03d8e-b9dd-40b4-85e9-4b8626ae2c19" providerId="ADAL" clId="{649AA24F-78E8-4D41-B8C2-E418ABDF0B49}" dt="2024-02-12T09:42:06.057" v="577" actId="1036"/>
          <ac:picMkLst>
            <pc:docMk/>
            <pc:sldMk cId="2950500439" sldId="1790800549"/>
            <ac:picMk id="3" creationId="{B114481D-A59D-A915-216A-533234F7F94E}"/>
          </ac:picMkLst>
        </pc:picChg>
        <pc:picChg chg="mod">
          <ac:chgData name="Michael Stebich" userId="a5d03d8e-b9dd-40b4-85e9-4b8626ae2c19" providerId="ADAL" clId="{649AA24F-78E8-4D41-B8C2-E418ABDF0B49}" dt="2024-02-12T09:41:57.128" v="563" actId="1036"/>
          <ac:picMkLst>
            <pc:docMk/>
            <pc:sldMk cId="2950500439" sldId="1790800549"/>
            <ac:picMk id="4" creationId="{AE6FF72E-F738-FD59-3F28-0E2F5B1944B8}"/>
          </ac:picMkLst>
        </pc:picChg>
        <pc:picChg chg="mod">
          <ac:chgData name="Michael Stebich" userId="a5d03d8e-b9dd-40b4-85e9-4b8626ae2c19" providerId="ADAL" clId="{649AA24F-78E8-4D41-B8C2-E418ABDF0B49}" dt="2024-02-12T09:41:57.128" v="563" actId="1036"/>
          <ac:picMkLst>
            <pc:docMk/>
            <pc:sldMk cId="2950500439" sldId="1790800549"/>
            <ac:picMk id="5" creationId="{D7984C00-3CB8-A982-72C7-6CEB0CFDDEAF}"/>
          </ac:picMkLst>
        </pc:picChg>
        <pc:picChg chg="mod">
          <ac:chgData name="Michael Stebich" userId="a5d03d8e-b9dd-40b4-85e9-4b8626ae2c19" providerId="ADAL" clId="{649AA24F-78E8-4D41-B8C2-E418ABDF0B49}" dt="2024-02-12T09:41:57.128" v="563" actId="1036"/>
          <ac:picMkLst>
            <pc:docMk/>
            <pc:sldMk cId="2950500439" sldId="1790800549"/>
            <ac:picMk id="6" creationId="{C0D3CFD0-1790-5B0D-9778-8B610A75F601}"/>
          </ac:picMkLst>
        </pc:picChg>
        <pc:picChg chg="mod">
          <ac:chgData name="Michael Stebich" userId="a5d03d8e-b9dd-40b4-85e9-4b8626ae2c19" providerId="ADAL" clId="{649AA24F-78E8-4D41-B8C2-E418ABDF0B49}" dt="2024-02-12T09:42:06.057" v="577" actId="1036"/>
          <ac:picMkLst>
            <pc:docMk/>
            <pc:sldMk cId="2950500439" sldId="1790800549"/>
            <ac:picMk id="13" creationId="{46888C77-CBE0-970A-7F2D-A7BA6FED919F}"/>
          </ac:picMkLst>
        </pc:picChg>
      </pc:sldChg>
      <pc:sldChg chg="modSp mod">
        <pc:chgData name="Michael Stebich" userId="a5d03d8e-b9dd-40b4-85e9-4b8626ae2c19" providerId="ADAL" clId="{649AA24F-78E8-4D41-B8C2-E418ABDF0B49}" dt="2024-02-12T09:45:29.507" v="639" actId="20577"/>
        <pc:sldMkLst>
          <pc:docMk/>
          <pc:sldMk cId="1352006193" sldId="1790803385"/>
        </pc:sldMkLst>
        <pc:spChg chg="mod">
          <ac:chgData name="Michael Stebich" userId="a5d03d8e-b9dd-40b4-85e9-4b8626ae2c19" providerId="ADAL" clId="{649AA24F-78E8-4D41-B8C2-E418ABDF0B49}" dt="2024-02-12T09:45:13.314" v="635" actId="1038"/>
          <ac:spMkLst>
            <pc:docMk/>
            <pc:sldMk cId="1352006193" sldId="1790803385"/>
            <ac:spMk id="10" creationId="{13242A23-15E9-427E-A0E3-8DB24597AD51}"/>
          </ac:spMkLst>
        </pc:spChg>
        <pc:spChg chg="mod">
          <ac:chgData name="Michael Stebich" userId="a5d03d8e-b9dd-40b4-85e9-4b8626ae2c19" providerId="ADAL" clId="{649AA24F-78E8-4D41-B8C2-E418ABDF0B49}" dt="2024-02-12T09:45:29.507" v="639" actId="20577"/>
          <ac:spMkLst>
            <pc:docMk/>
            <pc:sldMk cId="1352006193" sldId="1790803385"/>
            <ac:spMk id="80" creationId="{6EA24516-5D8E-49C1-A223-08BDF9425CC6}"/>
          </ac:spMkLst>
        </pc:spChg>
        <pc:spChg chg="mod">
          <ac:chgData name="Michael Stebich" userId="a5d03d8e-b9dd-40b4-85e9-4b8626ae2c19" providerId="ADAL" clId="{649AA24F-78E8-4D41-B8C2-E418ABDF0B49}" dt="2024-02-10T23:10:00.192" v="33" actId="20577"/>
          <ac:spMkLst>
            <pc:docMk/>
            <pc:sldMk cId="1352006193" sldId="1790803385"/>
            <ac:spMk id="83" creationId="{DA10895D-9210-4D8C-877A-E65352B4A238}"/>
          </ac:spMkLst>
        </pc:spChg>
        <pc:spChg chg="mod">
          <ac:chgData name="Michael Stebich" userId="a5d03d8e-b9dd-40b4-85e9-4b8626ae2c19" providerId="ADAL" clId="{649AA24F-78E8-4D41-B8C2-E418ABDF0B49}" dt="2024-02-12T09:45:13.314" v="635" actId="1038"/>
          <ac:spMkLst>
            <pc:docMk/>
            <pc:sldMk cId="1352006193" sldId="1790803385"/>
            <ac:spMk id="87" creationId="{6199AD12-2D3E-4E21-9F4A-861BAD544DAB}"/>
          </ac:spMkLst>
        </pc:spChg>
        <pc:spChg chg="mod">
          <ac:chgData name="Michael Stebich" userId="a5d03d8e-b9dd-40b4-85e9-4b8626ae2c19" providerId="ADAL" clId="{649AA24F-78E8-4D41-B8C2-E418ABDF0B49}" dt="2024-02-12T09:45:13.314" v="635" actId="1038"/>
          <ac:spMkLst>
            <pc:docMk/>
            <pc:sldMk cId="1352006193" sldId="1790803385"/>
            <ac:spMk id="88" creationId="{7F598596-1C9D-4790-830D-8DC26BA12B2D}"/>
          </ac:spMkLst>
        </pc:spChg>
        <pc:picChg chg="mod">
          <ac:chgData name="Michael Stebich" userId="a5d03d8e-b9dd-40b4-85e9-4b8626ae2c19" providerId="ADAL" clId="{649AA24F-78E8-4D41-B8C2-E418ABDF0B49}" dt="2024-02-12T09:45:13.314" v="635" actId="1038"/>
          <ac:picMkLst>
            <pc:docMk/>
            <pc:sldMk cId="1352006193" sldId="1790803385"/>
            <ac:picMk id="11" creationId="{B70EBE45-446E-493D-ABBA-C8496AA5BC2D}"/>
          </ac:picMkLst>
        </pc:picChg>
      </pc:sldChg>
      <pc:sldChg chg="modSp mod">
        <pc:chgData name="Michael Stebich" userId="a5d03d8e-b9dd-40b4-85e9-4b8626ae2c19" providerId="ADAL" clId="{649AA24F-78E8-4D41-B8C2-E418ABDF0B49}" dt="2024-02-10T23:11:35.150" v="69" actId="20577"/>
        <pc:sldMkLst>
          <pc:docMk/>
          <pc:sldMk cId="527820805" sldId="2147375349"/>
        </pc:sldMkLst>
        <pc:spChg chg="mod">
          <ac:chgData name="Michael Stebich" userId="a5d03d8e-b9dd-40b4-85e9-4b8626ae2c19" providerId="ADAL" clId="{649AA24F-78E8-4D41-B8C2-E418ABDF0B49}" dt="2024-02-10T23:11:35.150" v="69" actId="20577"/>
          <ac:spMkLst>
            <pc:docMk/>
            <pc:sldMk cId="527820805" sldId="2147375349"/>
            <ac:spMk id="31" creationId="{02E41A97-8E10-4CEE-9596-54452920B7FE}"/>
          </ac:spMkLst>
        </pc:spChg>
      </pc:sldChg>
      <pc:sldChg chg="modSp del mod">
        <pc:chgData name="Michael Stebich" userId="a5d03d8e-b9dd-40b4-85e9-4b8626ae2c19" providerId="ADAL" clId="{649AA24F-78E8-4D41-B8C2-E418ABDF0B49}" dt="2024-02-10T23:16:03.952" v="119" actId="47"/>
        <pc:sldMkLst>
          <pc:docMk/>
          <pc:sldMk cId="3743367371" sldId="2147477144"/>
        </pc:sldMkLst>
        <pc:spChg chg="mod">
          <ac:chgData name="Michael Stebich" userId="a5d03d8e-b9dd-40b4-85e9-4b8626ae2c19" providerId="ADAL" clId="{649AA24F-78E8-4D41-B8C2-E418ABDF0B49}" dt="2024-02-10T23:15:45.016" v="116" actId="1076"/>
          <ac:spMkLst>
            <pc:docMk/>
            <pc:sldMk cId="3743367371" sldId="2147477144"/>
            <ac:spMk id="26" creationId="{944C1915-82BF-8982-C0D4-F708A3E76E81}"/>
          </ac:spMkLst>
        </pc:spChg>
        <pc:spChg chg="mod">
          <ac:chgData name="Michael Stebich" userId="a5d03d8e-b9dd-40b4-85e9-4b8626ae2c19" providerId="ADAL" clId="{649AA24F-78E8-4D41-B8C2-E418ABDF0B49}" dt="2024-02-10T23:15:40.381" v="115" actId="1076"/>
          <ac:spMkLst>
            <pc:docMk/>
            <pc:sldMk cId="3743367371" sldId="2147477144"/>
            <ac:spMk id="27" creationId="{360BC716-9CB1-93CC-CCEB-5878330E382B}"/>
          </ac:spMkLst>
        </pc:spChg>
        <pc:spChg chg="mod">
          <ac:chgData name="Michael Stebich" userId="a5d03d8e-b9dd-40b4-85e9-4b8626ae2c19" providerId="ADAL" clId="{649AA24F-78E8-4D41-B8C2-E418ABDF0B49}" dt="2024-02-10T23:14:17.193" v="101" actId="1076"/>
          <ac:spMkLst>
            <pc:docMk/>
            <pc:sldMk cId="3743367371" sldId="2147477144"/>
            <ac:spMk id="28" creationId="{AE3B9FAF-4C38-258A-7F4B-C4B417418DE5}"/>
          </ac:spMkLst>
        </pc:spChg>
        <pc:spChg chg="mod">
          <ac:chgData name="Michael Stebich" userId="a5d03d8e-b9dd-40b4-85e9-4b8626ae2c19" providerId="ADAL" clId="{649AA24F-78E8-4D41-B8C2-E418ABDF0B49}" dt="2024-02-10T23:15:28.298" v="112" actId="1076"/>
          <ac:spMkLst>
            <pc:docMk/>
            <pc:sldMk cId="3743367371" sldId="2147477144"/>
            <ac:spMk id="30" creationId="{C5A83C6D-24C1-B115-65D0-146F264A670F}"/>
          </ac:spMkLst>
        </pc:spChg>
        <pc:spChg chg="mod">
          <ac:chgData name="Michael Stebich" userId="a5d03d8e-b9dd-40b4-85e9-4b8626ae2c19" providerId="ADAL" clId="{649AA24F-78E8-4D41-B8C2-E418ABDF0B49}" dt="2024-02-10T23:15:30.160" v="113" actId="1076"/>
          <ac:spMkLst>
            <pc:docMk/>
            <pc:sldMk cId="3743367371" sldId="2147477144"/>
            <ac:spMk id="31" creationId="{6FBC432C-3DC3-A679-14B7-AF9843C06BE4}"/>
          </ac:spMkLst>
        </pc:spChg>
        <pc:spChg chg="mod">
          <ac:chgData name="Michael Stebich" userId="a5d03d8e-b9dd-40b4-85e9-4b8626ae2c19" providerId="ADAL" clId="{649AA24F-78E8-4D41-B8C2-E418ABDF0B49}" dt="2024-02-10T23:15:33.021" v="114" actId="1076"/>
          <ac:spMkLst>
            <pc:docMk/>
            <pc:sldMk cId="3743367371" sldId="2147477144"/>
            <ac:spMk id="32" creationId="{CD20BD0E-DCA3-8A32-7AE7-176962602448}"/>
          </ac:spMkLst>
        </pc:spChg>
        <pc:spChg chg="mod">
          <ac:chgData name="Michael Stebich" userId="a5d03d8e-b9dd-40b4-85e9-4b8626ae2c19" providerId="ADAL" clId="{649AA24F-78E8-4D41-B8C2-E418ABDF0B49}" dt="2024-02-10T23:15:56.006" v="118" actId="1076"/>
          <ac:spMkLst>
            <pc:docMk/>
            <pc:sldMk cId="3743367371" sldId="2147477144"/>
            <ac:spMk id="36" creationId="{2803C40D-2B7D-DF9A-D712-E03F752BF35B}"/>
          </ac:spMkLst>
        </pc:spChg>
        <pc:spChg chg="mod">
          <ac:chgData name="Michael Stebich" userId="a5d03d8e-b9dd-40b4-85e9-4b8626ae2c19" providerId="ADAL" clId="{649AA24F-78E8-4D41-B8C2-E418ABDF0B49}" dt="2024-02-10T23:15:15.043" v="110" actId="1076"/>
          <ac:spMkLst>
            <pc:docMk/>
            <pc:sldMk cId="3743367371" sldId="2147477144"/>
            <ac:spMk id="37" creationId="{9A01C7EE-76B1-AE0E-5CA8-306398519DB5}"/>
          </ac:spMkLst>
        </pc:spChg>
        <pc:spChg chg="mod">
          <ac:chgData name="Michael Stebich" userId="a5d03d8e-b9dd-40b4-85e9-4b8626ae2c19" providerId="ADAL" clId="{649AA24F-78E8-4D41-B8C2-E418ABDF0B49}" dt="2024-02-10T23:15:22.259" v="111" actId="20577"/>
          <ac:spMkLst>
            <pc:docMk/>
            <pc:sldMk cId="3743367371" sldId="2147477144"/>
            <ac:spMk id="39" creationId="{C949DEF4-E120-12F4-77E0-8194C67D0AED}"/>
          </ac:spMkLst>
        </pc:spChg>
      </pc:sldChg>
      <pc:sldChg chg="delSp modSp mod">
        <pc:chgData name="Michael Stebich" userId="a5d03d8e-b9dd-40b4-85e9-4b8626ae2c19" providerId="ADAL" clId="{649AA24F-78E8-4D41-B8C2-E418ABDF0B49}" dt="2024-02-12T09:44:15.658" v="586" actId="478"/>
        <pc:sldMkLst>
          <pc:docMk/>
          <pc:sldMk cId="3262549493" sldId="2147477146"/>
        </pc:sldMkLst>
        <pc:spChg chg="mod">
          <ac:chgData name="Michael Stebich" userId="a5d03d8e-b9dd-40b4-85e9-4b8626ae2c19" providerId="ADAL" clId="{649AA24F-78E8-4D41-B8C2-E418ABDF0B49}" dt="2024-02-12T09:43:58.565" v="585" actId="313"/>
          <ac:spMkLst>
            <pc:docMk/>
            <pc:sldMk cId="3262549493" sldId="2147477146"/>
            <ac:spMk id="7" creationId="{E4109A0E-879C-4633-B229-81B6F62A552B}"/>
          </ac:spMkLst>
        </pc:spChg>
        <pc:picChg chg="del">
          <ac:chgData name="Michael Stebich" userId="a5d03d8e-b9dd-40b4-85e9-4b8626ae2c19" providerId="ADAL" clId="{649AA24F-78E8-4D41-B8C2-E418ABDF0B49}" dt="2024-02-12T09:44:15.658" v="586" actId="478"/>
          <ac:picMkLst>
            <pc:docMk/>
            <pc:sldMk cId="3262549493" sldId="2147477146"/>
            <ac:picMk id="5" creationId="{C9C7137E-3636-4612-BE37-0652F24231C9}"/>
          </ac:picMkLst>
        </pc:picChg>
      </pc:sldChg>
      <pc:sldChg chg="modSp mod">
        <pc:chgData name="Michael Stebich" userId="a5d03d8e-b9dd-40b4-85e9-4b8626ae2c19" providerId="ADAL" clId="{649AA24F-78E8-4D41-B8C2-E418ABDF0B49}" dt="2024-02-12T10:08:44.758" v="844" actId="1076"/>
        <pc:sldMkLst>
          <pc:docMk/>
          <pc:sldMk cId="1215848948" sldId="2147478222"/>
        </pc:sldMkLst>
        <pc:spChg chg="mod">
          <ac:chgData name="Michael Stebich" userId="a5d03d8e-b9dd-40b4-85e9-4b8626ae2c19" providerId="ADAL" clId="{649AA24F-78E8-4D41-B8C2-E418ABDF0B49}" dt="2024-02-12T10:08:02.385" v="831" actId="14100"/>
          <ac:spMkLst>
            <pc:docMk/>
            <pc:sldMk cId="1215848948" sldId="2147478222"/>
            <ac:spMk id="5" creationId="{D7A14C5D-D284-0D37-128D-299C7835A971}"/>
          </ac:spMkLst>
        </pc:spChg>
        <pc:spChg chg="mod">
          <ac:chgData name="Michael Stebich" userId="a5d03d8e-b9dd-40b4-85e9-4b8626ae2c19" providerId="ADAL" clId="{649AA24F-78E8-4D41-B8C2-E418ABDF0B49}" dt="2024-02-12T10:08:44.758" v="844" actId="1076"/>
          <ac:spMkLst>
            <pc:docMk/>
            <pc:sldMk cId="1215848948" sldId="2147478222"/>
            <ac:spMk id="10" creationId="{4923FB3F-C9B5-38D0-B599-BEA5188E4410}"/>
          </ac:spMkLst>
        </pc:spChg>
      </pc:sldChg>
      <pc:sldChg chg="addSp delSp modSp mod modNotesTx">
        <pc:chgData name="Michael Stebich" userId="a5d03d8e-b9dd-40b4-85e9-4b8626ae2c19" providerId="ADAL" clId="{649AA24F-78E8-4D41-B8C2-E418ABDF0B49}" dt="2024-02-12T10:19:53.064" v="1228" actId="465"/>
        <pc:sldMkLst>
          <pc:docMk/>
          <pc:sldMk cId="2002090834" sldId="2147478223"/>
        </pc:sldMkLst>
        <pc:spChg chg="add del mod">
          <ac:chgData name="Michael Stebich" userId="a5d03d8e-b9dd-40b4-85e9-4b8626ae2c19" providerId="ADAL" clId="{649AA24F-78E8-4D41-B8C2-E418ABDF0B49}" dt="2024-02-12T10:19:02.652" v="1179" actId="478"/>
          <ac:spMkLst>
            <pc:docMk/>
            <pc:sldMk cId="2002090834" sldId="2147478223"/>
            <ac:spMk id="5" creationId="{E9460278-7E3F-BBE5-B8C3-03FB1B669B28}"/>
          </ac:spMkLst>
        </pc:spChg>
        <pc:spChg chg="del">
          <ac:chgData name="Michael Stebich" userId="a5d03d8e-b9dd-40b4-85e9-4b8626ae2c19" providerId="ADAL" clId="{649AA24F-78E8-4D41-B8C2-E418ABDF0B49}" dt="2024-02-12T09:59:00.545" v="663" actId="478"/>
          <ac:spMkLst>
            <pc:docMk/>
            <pc:sldMk cId="2002090834" sldId="2147478223"/>
            <ac:spMk id="9" creationId="{8D3D75D1-0B90-E90F-6F60-62C947EC62EF}"/>
          </ac:spMkLst>
        </pc:spChg>
        <pc:spChg chg="mod">
          <ac:chgData name="Michael Stebich" userId="a5d03d8e-b9dd-40b4-85e9-4b8626ae2c19" providerId="ADAL" clId="{649AA24F-78E8-4D41-B8C2-E418ABDF0B49}" dt="2024-02-12T10:19:13.099" v="1180" actId="408"/>
          <ac:spMkLst>
            <pc:docMk/>
            <pc:sldMk cId="2002090834" sldId="2147478223"/>
            <ac:spMk id="11" creationId="{454EFD81-E801-F760-FA87-15D6F6DD6B10}"/>
          </ac:spMkLst>
        </pc:spChg>
        <pc:spChg chg="mod">
          <ac:chgData name="Michael Stebich" userId="a5d03d8e-b9dd-40b4-85e9-4b8626ae2c19" providerId="ADAL" clId="{649AA24F-78E8-4D41-B8C2-E418ABDF0B49}" dt="2024-02-12T10:19:53.064" v="1228" actId="465"/>
          <ac:spMkLst>
            <pc:docMk/>
            <pc:sldMk cId="2002090834" sldId="2147478223"/>
            <ac:spMk id="12" creationId="{A5B3F078-3F54-7260-796A-2B541E0E3ECB}"/>
          </ac:spMkLst>
        </pc:spChg>
        <pc:spChg chg="mod">
          <ac:chgData name="Michael Stebich" userId="a5d03d8e-b9dd-40b4-85e9-4b8626ae2c19" providerId="ADAL" clId="{649AA24F-78E8-4D41-B8C2-E418ABDF0B49}" dt="2024-02-12T10:19:34.734" v="1226" actId="1076"/>
          <ac:spMkLst>
            <pc:docMk/>
            <pc:sldMk cId="2002090834" sldId="2147478223"/>
            <ac:spMk id="13" creationId="{4535BA80-C921-4984-46E2-AA8CC8BEB9A9}"/>
          </ac:spMkLst>
        </pc:spChg>
        <pc:spChg chg="mod">
          <ac:chgData name="Michael Stebich" userId="a5d03d8e-b9dd-40b4-85e9-4b8626ae2c19" providerId="ADAL" clId="{649AA24F-78E8-4D41-B8C2-E418ABDF0B49}" dt="2024-02-12T10:19:53.064" v="1228" actId="465"/>
          <ac:spMkLst>
            <pc:docMk/>
            <pc:sldMk cId="2002090834" sldId="2147478223"/>
            <ac:spMk id="14" creationId="{C252E02D-3DD2-94F8-495C-43A1C2DC5C19}"/>
          </ac:spMkLst>
        </pc:spChg>
        <pc:picChg chg="add del mod">
          <ac:chgData name="Michael Stebich" userId="a5d03d8e-b9dd-40b4-85e9-4b8626ae2c19" providerId="ADAL" clId="{649AA24F-78E8-4D41-B8C2-E418ABDF0B49}" dt="2024-02-12T10:02:13.466" v="725" actId="478"/>
          <ac:picMkLst>
            <pc:docMk/>
            <pc:sldMk cId="2002090834" sldId="2147478223"/>
            <ac:picMk id="2" creationId="{3AF4E81C-99C8-081A-FBB1-7921F5687E81}"/>
          </ac:picMkLst>
        </pc:picChg>
        <pc:picChg chg="add del mod">
          <ac:chgData name="Michael Stebich" userId="a5d03d8e-b9dd-40b4-85e9-4b8626ae2c19" providerId="ADAL" clId="{649AA24F-78E8-4D41-B8C2-E418ABDF0B49}" dt="2024-02-12T10:19:02.652" v="1179" actId="478"/>
          <ac:picMkLst>
            <pc:docMk/>
            <pc:sldMk cId="2002090834" sldId="2147478223"/>
            <ac:picMk id="3" creationId="{69883185-2BDB-6A54-BFA9-B1E12651777D}"/>
          </ac:picMkLst>
        </pc:picChg>
        <pc:picChg chg="mod">
          <ac:chgData name="Michael Stebich" userId="a5d03d8e-b9dd-40b4-85e9-4b8626ae2c19" providerId="ADAL" clId="{649AA24F-78E8-4D41-B8C2-E418ABDF0B49}" dt="2024-02-12T10:19:44.345" v="1227" actId="465"/>
          <ac:picMkLst>
            <pc:docMk/>
            <pc:sldMk cId="2002090834" sldId="2147478223"/>
            <ac:picMk id="7" creationId="{7844FE38-9876-38D2-4CCA-B48BC7F18084}"/>
          </ac:picMkLst>
        </pc:picChg>
        <pc:picChg chg="mod">
          <ac:chgData name="Michael Stebich" userId="a5d03d8e-b9dd-40b4-85e9-4b8626ae2c19" providerId="ADAL" clId="{649AA24F-78E8-4D41-B8C2-E418ABDF0B49}" dt="2024-02-12T10:19:44.345" v="1227" actId="465"/>
          <ac:picMkLst>
            <pc:docMk/>
            <pc:sldMk cId="2002090834" sldId="2147478223"/>
            <ac:picMk id="8" creationId="{AAFC5C15-3D1D-6BCA-345E-8964948AF203}"/>
          </ac:picMkLst>
        </pc:picChg>
        <pc:picChg chg="mod">
          <ac:chgData name="Michael Stebich" userId="a5d03d8e-b9dd-40b4-85e9-4b8626ae2c19" providerId="ADAL" clId="{649AA24F-78E8-4D41-B8C2-E418ABDF0B49}" dt="2024-02-12T10:19:44.345" v="1227" actId="465"/>
          <ac:picMkLst>
            <pc:docMk/>
            <pc:sldMk cId="2002090834" sldId="2147478223"/>
            <ac:picMk id="10" creationId="{88DD21A1-71DE-029A-275C-FF7F5196A9CD}"/>
          </ac:picMkLst>
        </pc:picChg>
        <pc:picChg chg="add mod">
          <ac:chgData name="Michael Stebich" userId="a5d03d8e-b9dd-40b4-85e9-4b8626ae2c19" providerId="ADAL" clId="{649AA24F-78E8-4D41-B8C2-E418ABDF0B49}" dt="2024-02-12T10:19:44.345" v="1227" actId="465"/>
          <ac:picMkLst>
            <pc:docMk/>
            <pc:sldMk cId="2002090834" sldId="2147478223"/>
            <ac:picMk id="1026" creationId="{42486502-A4FE-ED27-4C01-79536DD6C663}"/>
          </ac:picMkLst>
        </pc:picChg>
      </pc:sldChg>
      <pc:sldChg chg="modSp mod modNotesTx">
        <pc:chgData name="Michael Stebich" userId="a5d03d8e-b9dd-40b4-85e9-4b8626ae2c19" providerId="ADAL" clId="{649AA24F-78E8-4D41-B8C2-E418ABDF0B49}" dt="2024-02-12T09:47:13.086" v="659" actId="20577"/>
        <pc:sldMkLst>
          <pc:docMk/>
          <pc:sldMk cId="350643009" sldId="2147478224"/>
        </pc:sldMkLst>
        <pc:spChg chg="mod">
          <ac:chgData name="Michael Stebich" userId="a5d03d8e-b9dd-40b4-85e9-4b8626ae2c19" providerId="ADAL" clId="{649AA24F-78E8-4D41-B8C2-E418ABDF0B49}" dt="2024-02-12T09:47:13.086" v="659" actId="20577"/>
          <ac:spMkLst>
            <pc:docMk/>
            <pc:sldMk cId="350643009" sldId="2147478224"/>
            <ac:spMk id="9" creationId="{5778FC81-D325-E602-BAEB-3F8AF3839EDD}"/>
          </ac:spMkLst>
        </pc:spChg>
        <pc:picChg chg="mod">
          <ac:chgData name="Michael Stebich" userId="a5d03d8e-b9dd-40b4-85e9-4b8626ae2c19" providerId="ADAL" clId="{649AA24F-78E8-4D41-B8C2-E418ABDF0B49}" dt="2024-02-12T09:46:39.507" v="640" actId="1076"/>
          <ac:picMkLst>
            <pc:docMk/>
            <pc:sldMk cId="350643009" sldId="2147478224"/>
            <ac:picMk id="1048" creationId="{A242190A-4F95-65C4-A341-89F487DDA761}"/>
          </ac:picMkLst>
        </pc:picChg>
      </pc:sldChg>
      <pc:sldChg chg="modNotesTx">
        <pc:chgData name="Michael Stebich" userId="a5d03d8e-b9dd-40b4-85e9-4b8626ae2c19" providerId="ADAL" clId="{649AA24F-78E8-4D41-B8C2-E418ABDF0B49}" dt="2024-02-12T09:16:47.177" v="207" actId="20577"/>
        <pc:sldMkLst>
          <pc:docMk/>
          <pc:sldMk cId="693594708" sldId="2147478225"/>
        </pc:sldMkLst>
      </pc:sldChg>
      <pc:sldChg chg="ord">
        <pc:chgData name="Michael Stebich" userId="a5d03d8e-b9dd-40b4-85e9-4b8626ae2c19" providerId="ADAL" clId="{649AA24F-78E8-4D41-B8C2-E418ABDF0B49}" dt="2024-02-10T23:07:55.875" v="1"/>
        <pc:sldMkLst>
          <pc:docMk/>
          <pc:sldMk cId="2342007727" sldId="21474782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D7120-C591-204F-A425-C167A406A6B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481B7-7C7E-C441-8D52-D68C1B42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1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Print </a:t>
            </a:r>
            <a:r>
              <a:rPr lang="de-DE" dirty="0" err="1"/>
              <a:t>remained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customers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long</a:t>
            </a:r>
            <a:r>
              <a:rPr lang="de-DE" dirty="0"/>
              <a:t> time –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MSP</a:t>
            </a:r>
            <a:r>
              <a:rPr lang="de-DE" dirty="0"/>
              <a:t> </a:t>
            </a:r>
            <a:r>
              <a:rPr lang="de-DE" dirty="0" err="1"/>
              <a:t>wanted</a:t>
            </a:r>
            <a:r>
              <a:rPr lang="de-DE" dirty="0"/>
              <a:t> to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„</a:t>
            </a:r>
            <a:r>
              <a:rPr lang="de-DE" dirty="0" err="1"/>
              <a:t>hated</a:t>
            </a:r>
            <a:r>
              <a:rPr lang="de-DE" dirty="0"/>
              <a:t>“ </a:t>
            </a:r>
            <a:r>
              <a:rPr lang="de-DE" dirty="0" err="1"/>
              <a:t>topic</a:t>
            </a:r>
            <a:r>
              <a:rPr lang="de-DE" dirty="0"/>
              <a:t> on. But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„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“ and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automated</a:t>
            </a:r>
            <a:r>
              <a:rPr lang="de-DE" dirty="0"/>
              <a:t> additional </a:t>
            </a:r>
            <a:r>
              <a:rPr lang="de-DE" dirty="0" err="1"/>
              <a:t>jigsaw</a:t>
            </a:r>
            <a:r>
              <a:rPr lang="de-DE" dirty="0"/>
              <a:t> </a:t>
            </a:r>
            <a:r>
              <a:rPr lang="de-DE" dirty="0" err="1"/>
              <a:t>piece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portfolio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MSP</a:t>
            </a:r>
            <a:r>
              <a:rPr lang="de-DE" dirty="0"/>
              <a:t> </a:t>
            </a:r>
            <a:r>
              <a:rPr lang="de-DE" dirty="0" err="1"/>
              <a:t>keeps</a:t>
            </a:r>
            <a:r>
              <a:rPr lang="de-DE" dirty="0"/>
              <a:t> </a:t>
            </a:r>
            <a:r>
              <a:rPr lang="de-DE" dirty="0" err="1"/>
              <a:t>competition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game. 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481B7-7C7E-C441-8D52-D68C1B42AE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8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Entra</a:t>
            </a:r>
            <a:r>
              <a:rPr lang="de-DE" dirty="0"/>
              <a:t> (incl. Group </a:t>
            </a:r>
            <a:r>
              <a:rPr lang="de-DE" dirty="0" err="1"/>
              <a:t>Sync</a:t>
            </a:r>
            <a:r>
              <a:rPr lang="de-DE" dirty="0"/>
              <a:t>)</a:t>
            </a:r>
          </a:p>
          <a:p>
            <a:r>
              <a:rPr lang="de-DE" dirty="0" err="1"/>
              <a:t>Entra</a:t>
            </a:r>
            <a:r>
              <a:rPr lang="de-DE" dirty="0"/>
              <a:t> ID</a:t>
            </a:r>
          </a:p>
          <a:p>
            <a:r>
              <a:rPr lang="de-DE" dirty="0" err="1"/>
              <a:t>M365</a:t>
            </a:r>
            <a:r>
              <a:rPr lang="de-DE" dirty="0"/>
              <a:t> (Mail, SharePoint, OneDrive)</a:t>
            </a:r>
          </a:p>
          <a:p>
            <a:r>
              <a:rPr lang="de-DE" dirty="0"/>
              <a:t>Blobs</a:t>
            </a:r>
          </a:p>
          <a:p>
            <a:r>
              <a:rPr lang="de-DE" dirty="0"/>
              <a:t>Universal Print</a:t>
            </a:r>
          </a:p>
          <a:p>
            <a:r>
              <a:rPr lang="de-DE" dirty="0"/>
              <a:t>Azure SQL</a:t>
            </a:r>
          </a:p>
          <a:p>
            <a:r>
              <a:rPr lang="de-DE" dirty="0"/>
              <a:t>Power BI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481B7-7C7E-C441-8D52-D68C1B42AE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4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Icon1</a:t>
            </a:r>
            <a:r>
              <a:rPr lang="de-DE" dirty="0"/>
              <a:t>: </a:t>
            </a:r>
            <a:r>
              <a:rPr lang="de-DE" dirty="0" err="1"/>
              <a:t>Endpoint</a:t>
            </a:r>
            <a:r>
              <a:rPr lang="de-DE" dirty="0"/>
              <a:t> </a:t>
            </a:r>
            <a:r>
              <a:rPr lang="de-DE" dirty="0" err="1"/>
              <a:t>manager</a:t>
            </a:r>
            <a:r>
              <a:rPr lang="de-DE" dirty="0"/>
              <a:t> 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481B7-7C7E-C441-8D52-D68C1B42AE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CB6F3FC-E30C-4672-9763-C03180055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8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CB6F3FC-E30C-4672-9763-C03180055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8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CB6F3FC-E30C-4672-9763-C03180055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Jedes</a:t>
            </a:r>
            <a:r>
              <a:rPr lang="en-US" dirty="0"/>
              <a:t> </a:t>
            </a:r>
            <a:r>
              <a:rPr lang="en-US" dirty="0" err="1"/>
              <a:t>Kundenszenario</a:t>
            </a:r>
            <a:r>
              <a:rPr lang="en-US" dirty="0"/>
              <a:t>, 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Teure</a:t>
            </a:r>
            <a:r>
              <a:rPr lang="en-US" dirty="0"/>
              <a:t> HW, 1 </a:t>
            </a:r>
            <a:r>
              <a:rPr lang="en-US" dirty="0" err="1"/>
              <a:t>Netzwerk</a:t>
            </a:r>
            <a:r>
              <a:rPr lang="en-US" dirty="0"/>
              <a:t>, </a:t>
            </a:r>
            <a:r>
              <a:rPr lang="en-US" dirty="0" err="1"/>
              <a:t>Mehrere</a:t>
            </a:r>
            <a:r>
              <a:rPr lang="en-US" dirty="0"/>
              <a:t> </a:t>
            </a:r>
            <a:r>
              <a:rPr lang="en-US" dirty="0" err="1"/>
              <a:t>Netzwerke</a:t>
            </a:r>
            <a:r>
              <a:rPr lang="en-US" dirty="0"/>
              <a:t>,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Verbindung</a:t>
            </a:r>
            <a:r>
              <a:rPr lang="en-US" dirty="0"/>
              <a:t>, </a:t>
            </a:r>
            <a:r>
              <a:rPr lang="en-US" dirty="0" err="1"/>
              <a:t>Anbindung</a:t>
            </a:r>
            <a:r>
              <a:rPr lang="en-US" dirty="0"/>
              <a:t> </a:t>
            </a:r>
            <a:r>
              <a:rPr lang="en-US" dirty="0" err="1"/>
              <a:t>Außenstellen</a:t>
            </a:r>
            <a:r>
              <a:rPr lang="en-US" dirty="0"/>
              <a:t>, </a:t>
            </a:r>
            <a:r>
              <a:rPr lang="en-US" dirty="0" err="1"/>
              <a:t>Homeoffice</a:t>
            </a:r>
            <a:r>
              <a:rPr lang="en-US" dirty="0"/>
              <a:t> …….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Ob Printix </a:t>
            </a:r>
            <a:r>
              <a:rPr lang="en-US" dirty="0" err="1"/>
              <a:t>ausschließlich</a:t>
            </a:r>
            <a:r>
              <a:rPr lang="en-US" dirty="0"/>
              <a:t> </a:t>
            </a:r>
          </a:p>
          <a:p>
            <a:pPr marL="228600" indent="-228600">
              <a:buAutoNum type="arabicPeriod"/>
            </a:pPr>
            <a:r>
              <a:rPr lang="en-US" dirty="0"/>
              <a:t>Queue </a:t>
            </a:r>
            <a:r>
              <a:rPr lang="en-US" dirty="0" err="1"/>
              <a:t>Mananagement</a:t>
            </a:r>
            <a:r>
              <a:rPr lang="en-US" dirty="0"/>
              <a:t> in </a:t>
            </a:r>
            <a:r>
              <a:rPr lang="en-US" dirty="0" err="1"/>
              <a:t>Kombination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On-Prem </a:t>
            </a:r>
            <a:r>
              <a:rPr lang="en-US" dirty="0" err="1"/>
              <a:t>Lösung</a:t>
            </a:r>
            <a:r>
              <a:rPr lang="en-US" dirty="0"/>
              <a:t> 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Egal wo die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liegen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verschlüsselt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Trotz</a:t>
            </a:r>
            <a:r>
              <a:rPr lang="en-US" dirty="0"/>
              <a:t> </a:t>
            </a:r>
            <a:r>
              <a:rPr lang="en-US" dirty="0" err="1"/>
              <a:t>allen</a:t>
            </a:r>
            <a:r>
              <a:rPr lang="en-US" dirty="0"/>
              <a:t> </a:t>
            </a:r>
            <a:r>
              <a:rPr lang="en-US" dirty="0" err="1"/>
              <a:t>Möglichkeiten</a:t>
            </a:r>
            <a:r>
              <a:rPr lang="en-US" dirty="0"/>
              <a:t> und </a:t>
            </a:r>
            <a:r>
              <a:rPr lang="en-US" dirty="0" err="1"/>
              <a:t>Sicherheitsmechanismen</a:t>
            </a:r>
            <a:r>
              <a:rPr lang="en-US" dirty="0"/>
              <a:t>, Printix </a:t>
            </a:r>
            <a:r>
              <a:rPr lang="en-US" dirty="0" err="1"/>
              <a:t>ist</a:t>
            </a:r>
            <a:r>
              <a:rPr lang="en-US" dirty="0"/>
              <a:t> so </a:t>
            </a:r>
            <a:r>
              <a:rPr lang="en-US" dirty="0" err="1"/>
              <a:t>wahnsinnig</a:t>
            </a:r>
            <a:r>
              <a:rPr lang="en-US" dirty="0"/>
              <a:t> </a:t>
            </a:r>
            <a:r>
              <a:rPr lang="en-US" dirty="0" err="1"/>
              <a:t>einfach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die </a:t>
            </a:r>
            <a:r>
              <a:rPr lang="en-US" dirty="0" err="1"/>
              <a:t>technischen</a:t>
            </a:r>
            <a:r>
              <a:rPr lang="en-US" dirty="0"/>
              <a:t> </a:t>
            </a:r>
            <a:r>
              <a:rPr lang="en-US" dirty="0" err="1"/>
              <a:t>kollegen</a:t>
            </a:r>
            <a:r>
              <a:rPr lang="en-US" dirty="0"/>
              <a:t> </a:t>
            </a:r>
            <a:r>
              <a:rPr lang="en-US" dirty="0" err="1"/>
              <a:t>nichts</a:t>
            </a:r>
            <a:r>
              <a:rPr lang="en-US" dirty="0"/>
              <a:t> </a:t>
            </a:r>
            <a:r>
              <a:rPr lang="en-US" dirty="0" err="1"/>
              <a:t>anderes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machen</a:t>
            </a:r>
            <a:r>
              <a:rPr lang="en-US" dirty="0"/>
              <a:t> </a:t>
            </a:r>
            <a:r>
              <a:rPr lang="en-US" dirty="0" err="1"/>
              <a:t>wollen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1470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2DE620-1ADF-4131-A72D-3AE1FDCB994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5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2958B2-E322-19CF-3606-7D1AC6692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A00189-F9F3-B04C-0EEE-98149F3E0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3218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FE851C-31CE-C32F-B7F2-C452CA9833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728" y="2754003"/>
            <a:ext cx="6091146" cy="535531"/>
          </a:xfrm>
        </p:spPr>
        <p:txBody>
          <a:bodyPr wrap="square" anchor="b" anchorCtr="0">
            <a:spAutoFit/>
          </a:bodyPr>
          <a:lstStyle>
            <a:lvl1pPr algn="l"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Main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1429D49-3B91-22FE-EDCE-26C9056BAB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728" y="3422400"/>
            <a:ext cx="5795212" cy="4358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Master subtitle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400A6-49FB-581C-BB56-69D74D070CDC}"/>
              </a:ext>
            </a:extLst>
          </p:cNvPr>
          <p:cNvSpPr/>
          <p:nvPr userDrawn="1"/>
        </p:nvSpPr>
        <p:spPr>
          <a:xfrm>
            <a:off x="5522614" y="1593411"/>
            <a:ext cx="6669386" cy="5264590"/>
          </a:xfrm>
          <a:prstGeom prst="rect">
            <a:avLst/>
          </a:prstGeom>
          <a:gradFill>
            <a:gsLst>
              <a:gs pos="37000">
                <a:schemeClr val="tx2">
                  <a:alpha val="0"/>
                </a:schemeClr>
              </a:gs>
              <a:gs pos="100000">
                <a:schemeClr val="tx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CA0D79ED-A0B9-EA07-E7C0-07A3F7585E25}"/>
              </a:ext>
            </a:extLst>
          </p:cNvPr>
          <p:cNvSpPr>
            <a:spLocks/>
          </p:cNvSpPr>
          <p:nvPr userDrawn="1"/>
        </p:nvSpPr>
        <p:spPr bwMode="auto">
          <a:xfrm>
            <a:off x="6372831" y="4625109"/>
            <a:ext cx="1442066" cy="2232891"/>
          </a:xfrm>
          <a:custGeom>
            <a:avLst/>
            <a:gdLst>
              <a:gd name="T0" fmla="*/ 195 w 425"/>
              <a:gd name="T1" fmla="*/ 521 h 521"/>
              <a:gd name="T2" fmla="*/ 0 w 425"/>
              <a:gd name="T3" fmla="*/ 521 h 521"/>
              <a:gd name="T4" fmla="*/ 223 w 425"/>
              <a:gd name="T5" fmla="*/ 0 h 521"/>
              <a:gd name="T6" fmla="*/ 425 w 425"/>
              <a:gd name="T7" fmla="*/ 0 h 521"/>
              <a:gd name="T8" fmla="*/ 195 w 425"/>
              <a:gd name="T9" fmla="*/ 521 h 521"/>
              <a:gd name="connsiteX0" fmla="*/ 2801 w 8213"/>
              <a:gd name="connsiteY0" fmla="*/ 10000 h 10000"/>
              <a:gd name="connsiteX1" fmla="*/ 0 w 8213"/>
              <a:gd name="connsiteY1" fmla="*/ 9854 h 10000"/>
              <a:gd name="connsiteX2" fmla="*/ 3460 w 8213"/>
              <a:gd name="connsiteY2" fmla="*/ 0 h 10000"/>
              <a:gd name="connsiteX3" fmla="*/ 8213 w 8213"/>
              <a:gd name="connsiteY3" fmla="*/ 0 h 10000"/>
              <a:gd name="connsiteX4" fmla="*/ 2801 w 8213"/>
              <a:gd name="connsiteY4" fmla="*/ 10000 h 10000"/>
              <a:gd name="connsiteX0" fmla="*/ 3410 w 10000"/>
              <a:gd name="connsiteY0" fmla="*/ 10000 h 10000"/>
              <a:gd name="connsiteX1" fmla="*/ 0 w 10000"/>
              <a:gd name="connsiteY1" fmla="*/ 9854 h 10000"/>
              <a:gd name="connsiteX2" fmla="*/ 6825 w 10000"/>
              <a:gd name="connsiteY2" fmla="*/ 0 h 10000"/>
              <a:gd name="connsiteX3" fmla="*/ 10000 w 10000"/>
              <a:gd name="connsiteY3" fmla="*/ 0 h 10000"/>
              <a:gd name="connsiteX4" fmla="*/ 3410 w 10000"/>
              <a:gd name="connsiteY4" fmla="*/ 10000 h 10000"/>
              <a:gd name="connsiteX0" fmla="*/ 3577 w 10000"/>
              <a:gd name="connsiteY0" fmla="*/ 9832 h 9854"/>
              <a:gd name="connsiteX1" fmla="*/ 0 w 10000"/>
              <a:gd name="connsiteY1" fmla="*/ 9854 h 9854"/>
              <a:gd name="connsiteX2" fmla="*/ 6825 w 10000"/>
              <a:gd name="connsiteY2" fmla="*/ 0 h 9854"/>
              <a:gd name="connsiteX3" fmla="*/ 10000 w 10000"/>
              <a:gd name="connsiteY3" fmla="*/ 0 h 9854"/>
              <a:gd name="connsiteX4" fmla="*/ 3577 w 10000"/>
              <a:gd name="connsiteY4" fmla="*/ 9832 h 9854"/>
              <a:gd name="connsiteX0" fmla="*/ 3577 w 10000"/>
              <a:gd name="connsiteY0" fmla="*/ 10035 h 10035"/>
              <a:gd name="connsiteX1" fmla="*/ 0 w 10000"/>
              <a:gd name="connsiteY1" fmla="*/ 10000 h 10035"/>
              <a:gd name="connsiteX2" fmla="*/ 6825 w 10000"/>
              <a:gd name="connsiteY2" fmla="*/ 0 h 10035"/>
              <a:gd name="connsiteX3" fmla="*/ 10000 w 10000"/>
              <a:gd name="connsiteY3" fmla="*/ 0 h 10035"/>
              <a:gd name="connsiteX4" fmla="*/ 3577 w 10000"/>
              <a:gd name="connsiteY4" fmla="*/ 10035 h 10035"/>
              <a:gd name="connsiteX0" fmla="*/ 2659 w 10000"/>
              <a:gd name="connsiteY0" fmla="*/ 9978 h 10000"/>
              <a:gd name="connsiteX1" fmla="*/ 0 w 10000"/>
              <a:gd name="connsiteY1" fmla="*/ 10000 h 10000"/>
              <a:gd name="connsiteX2" fmla="*/ 6825 w 10000"/>
              <a:gd name="connsiteY2" fmla="*/ 0 h 10000"/>
              <a:gd name="connsiteX3" fmla="*/ 10000 w 10000"/>
              <a:gd name="connsiteY3" fmla="*/ 0 h 10000"/>
              <a:gd name="connsiteX4" fmla="*/ 2659 w 10000"/>
              <a:gd name="connsiteY4" fmla="*/ 9978 h 10000"/>
              <a:gd name="connsiteX0" fmla="*/ 2659 w 9499"/>
              <a:gd name="connsiteY0" fmla="*/ 9978 h 10000"/>
              <a:gd name="connsiteX1" fmla="*/ 0 w 9499"/>
              <a:gd name="connsiteY1" fmla="*/ 10000 h 10000"/>
              <a:gd name="connsiteX2" fmla="*/ 6825 w 9499"/>
              <a:gd name="connsiteY2" fmla="*/ 0 h 10000"/>
              <a:gd name="connsiteX3" fmla="*/ 9499 w 9499"/>
              <a:gd name="connsiteY3" fmla="*/ 0 h 10000"/>
              <a:gd name="connsiteX4" fmla="*/ 2659 w 9499"/>
              <a:gd name="connsiteY4" fmla="*/ 9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9" h="10000">
                <a:moveTo>
                  <a:pt x="2659" y="9978"/>
                </a:moveTo>
                <a:lnTo>
                  <a:pt x="0" y="10000"/>
                </a:lnTo>
                <a:lnTo>
                  <a:pt x="6825" y="0"/>
                </a:lnTo>
                <a:lnTo>
                  <a:pt x="9499" y="0"/>
                </a:lnTo>
                <a:lnTo>
                  <a:pt x="2659" y="9978"/>
                </a:lnTo>
                <a:close/>
              </a:path>
            </a:pathLst>
          </a:custGeom>
          <a:gradFill flip="none" rotWithShape="1">
            <a:gsLst>
              <a:gs pos="100000">
                <a:srgbClr val="FF6D69"/>
              </a:gs>
              <a:gs pos="15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EB7ADD7D-E7C6-4801-6D6D-656CC9E75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301" y="5704115"/>
            <a:ext cx="4360207" cy="885192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6A6769A1-CD7D-03D6-210F-E1FF7599A28B}"/>
              </a:ext>
            </a:extLst>
          </p:cNvPr>
          <p:cNvSpPr txBox="1"/>
          <p:nvPr userDrawn="1"/>
        </p:nvSpPr>
        <p:spPr>
          <a:xfrm>
            <a:off x="211899" y="6446423"/>
            <a:ext cx="498251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 and Confidential © 2024 Tungsten Automation Corp.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3324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and Content +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8BFA8-9486-4933-92A9-64EF5592E4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25ED-AB00-4B02-A764-80C23BBB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18F3D-117D-470C-ADA4-901FA5DA42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389" y="1524764"/>
            <a:ext cx="10860492" cy="47384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B78961DF-01D4-9852-2221-5DAC772B2A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389" y="171976"/>
            <a:ext cx="10826152" cy="4137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lang="en-US" sz="1440" b="0" i="0" kern="1200" cap="none" spc="150" baseline="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Section 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1BFE4E-A725-60B9-6FBD-14D72AF9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499"/>
            <a:ext cx="10858877" cy="929969"/>
          </a:xfrm>
        </p:spPr>
        <p:txBody>
          <a:bodyPr anchor="t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23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96D87-42EF-46F4-931F-9D999C35C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25ED-AB00-4B02-A764-80C23BBB66A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A0D49C-AEB0-8E45-7670-60968B13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499"/>
            <a:ext cx="10858877" cy="929969"/>
          </a:xfrm>
        </p:spPr>
        <p:txBody>
          <a:bodyPr anchor="t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6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196FB-CFE5-4D9E-B2F8-3F3E4742B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25ED-AB00-4B02-A764-80C23BBB6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- Blank Un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196FB-CFE5-4D9E-B2F8-3F3E4742B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4191" y="6341850"/>
            <a:ext cx="549163" cy="365125"/>
          </a:xfrm>
        </p:spPr>
        <p:txBody>
          <a:bodyPr/>
          <a:lstStyle>
            <a:lvl1pPr algn="l">
              <a:defRPr/>
            </a:lvl1pPr>
          </a:lstStyle>
          <a:p>
            <a:fld id="{151725ED-AB00-4B02-A764-80C23BBB66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BCCD07-0FD6-3119-356D-3E6C5FD28A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1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genda">
    <p:bg>
      <p:bgPr>
        <a:gradFill>
          <a:gsLst>
            <a:gs pos="48000">
              <a:srgbClr val="012F62"/>
            </a:gs>
            <a:gs pos="100000">
              <a:srgbClr val="00123B"/>
            </a:gs>
            <a:gs pos="0">
              <a:srgbClr val="005DA0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E76BF942-BA1A-60DC-CCC4-BC1D343EEDAA}"/>
              </a:ext>
            </a:extLst>
          </p:cNvPr>
          <p:cNvSpPr/>
          <p:nvPr userDrawn="1"/>
        </p:nvSpPr>
        <p:spPr>
          <a:xfrm>
            <a:off x="6604055" y="0"/>
            <a:ext cx="5587945" cy="6859835"/>
          </a:xfrm>
          <a:custGeom>
            <a:avLst/>
            <a:gdLst>
              <a:gd name="connsiteX0" fmla="*/ 0 w 5585279"/>
              <a:gd name="connsiteY0" fmla="*/ 0 h 6858000"/>
              <a:gd name="connsiteX1" fmla="*/ 5585279 w 5585279"/>
              <a:gd name="connsiteY1" fmla="*/ 0 h 6858000"/>
              <a:gd name="connsiteX2" fmla="*/ 5585279 w 5585279"/>
              <a:gd name="connsiteY2" fmla="*/ 6858000 h 6858000"/>
              <a:gd name="connsiteX3" fmla="*/ 0 w 5585279"/>
              <a:gd name="connsiteY3" fmla="*/ 6858000 h 6858000"/>
              <a:gd name="connsiteX4" fmla="*/ 0 w 5585279"/>
              <a:gd name="connsiteY4" fmla="*/ 0 h 6858000"/>
              <a:gd name="connsiteX0" fmla="*/ 3254477 w 5585279"/>
              <a:gd name="connsiteY0" fmla="*/ 0 h 6877665"/>
              <a:gd name="connsiteX1" fmla="*/ 5585279 w 5585279"/>
              <a:gd name="connsiteY1" fmla="*/ 19665 h 6877665"/>
              <a:gd name="connsiteX2" fmla="*/ 5585279 w 5585279"/>
              <a:gd name="connsiteY2" fmla="*/ 6877665 h 6877665"/>
              <a:gd name="connsiteX3" fmla="*/ 0 w 5585279"/>
              <a:gd name="connsiteY3" fmla="*/ 6877665 h 6877665"/>
              <a:gd name="connsiteX4" fmla="*/ 3254477 w 5585279"/>
              <a:gd name="connsiteY4" fmla="*/ 0 h 6877665"/>
              <a:gd name="connsiteX0" fmla="*/ 3765754 w 5585279"/>
              <a:gd name="connsiteY0" fmla="*/ 0 h 6877665"/>
              <a:gd name="connsiteX1" fmla="*/ 5585279 w 5585279"/>
              <a:gd name="connsiteY1" fmla="*/ 19665 h 6877665"/>
              <a:gd name="connsiteX2" fmla="*/ 5585279 w 5585279"/>
              <a:gd name="connsiteY2" fmla="*/ 6877665 h 6877665"/>
              <a:gd name="connsiteX3" fmla="*/ 0 w 5585279"/>
              <a:gd name="connsiteY3" fmla="*/ 6877665 h 6877665"/>
              <a:gd name="connsiteX4" fmla="*/ 3765754 w 5585279"/>
              <a:gd name="connsiteY4" fmla="*/ 0 h 6877665"/>
              <a:gd name="connsiteX0" fmla="*/ 3254477 w 5585279"/>
              <a:gd name="connsiteY0" fmla="*/ 0 h 6858000"/>
              <a:gd name="connsiteX1" fmla="*/ 5585279 w 5585279"/>
              <a:gd name="connsiteY1" fmla="*/ 0 h 6858000"/>
              <a:gd name="connsiteX2" fmla="*/ 5585279 w 5585279"/>
              <a:gd name="connsiteY2" fmla="*/ 6858000 h 6858000"/>
              <a:gd name="connsiteX3" fmla="*/ 0 w 5585279"/>
              <a:gd name="connsiteY3" fmla="*/ 6858000 h 6858000"/>
              <a:gd name="connsiteX4" fmla="*/ 3254477 w 5585279"/>
              <a:gd name="connsiteY4" fmla="*/ 0 h 6858000"/>
              <a:gd name="connsiteX0" fmla="*/ 3195484 w 5585279"/>
              <a:gd name="connsiteY0" fmla="*/ 0 h 6867832"/>
              <a:gd name="connsiteX1" fmla="*/ 5585279 w 5585279"/>
              <a:gd name="connsiteY1" fmla="*/ 9832 h 6867832"/>
              <a:gd name="connsiteX2" fmla="*/ 5585279 w 5585279"/>
              <a:gd name="connsiteY2" fmla="*/ 6867832 h 6867832"/>
              <a:gd name="connsiteX3" fmla="*/ 0 w 5585279"/>
              <a:gd name="connsiteY3" fmla="*/ 6867832 h 6867832"/>
              <a:gd name="connsiteX4" fmla="*/ 3195484 w 5585279"/>
              <a:gd name="connsiteY4" fmla="*/ 0 h 6867832"/>
              <a:gd name="connsiteX0" fmla="*/ 3195484 w 5585279"/>
              <a:gd name="connsiteY0" fmla="*/ 0 h 6859835"/>
              <a:gd name="connsiteX1" fmla="*/ 5585279 w 5585279"/>
              <a:gd name="connsiteY1" fmla="*/ 1835 h 6859835"/>
              <a:gd name="connsiteX2" fmla="*/ 5585279 w 5585279"/>
              <a:gd name="connsiteY2" fmla="*/ 6859835 h 6859835"/>
              <a:gd name="connsiteX3" fmla="*/ 0 w 5585279"/>
              <a:gd name="connsiteY3" fmla="*/ 6859835 h 6859835"/>
              <a:gd name="connsiteX4" fmla="*/ 3195484 w 5585279"/>
              <a:gd name="connsiteY4" fmla="*/ 0 h 6859835"/>
              <a:gd name="connsiteX0" fmla="*/ 3195484 w 5585279"/>
              <a:gd name="connsiteY0" fmla="*/ 0 h 6859835"/>
              <a:gd name="connsiteX1" fmla="*/ 5563952 w 5585279"/>
              <a:gd name="connsiteY1" fmla="*/ 44489 h 6859835"/>
              <a:gd name="connsiteX2" fmla="*/ 5585279 w 5585279"/>
              <a:gd name="connsiteY2" fmla="*/ 6859835 h 6859835"/>
              <a:gd name="connsiteX3" fmla="*/ 0 w 5585279"/>
              <a:gd name="connsiteY3" fmla="*/ 6859835 h 6859835"/>
              <a:gd name="connsiteX4" fmla="*/ 3195484 w 5585279"/>
              <a:gd name="connsiteY4" fmla="*/ 0 h 6859835"/>
              <a:gd name="connsiteX0" fmla="*/ 3195484 w 5587945"/>
              <a:gd name="connsiteY0" fmla="*/ 0 h 6859835"/>
              <a:gd name="connsiteX1" fmla="*/ 5587945 w 5587945"/>
              <a:gd name="connsiteY1" fmla="*/ 1835 h 6859835"/>
              <a:gd name="connsiteX2" fmla="*/ 5585279 w 5587945"/>
              <a:gd name="connsiteY2" fmla="*/ 6859835 h 6859835"/>
              <a:gd name="connsiteX3" fmla="*/ 0 w 5587945"/>
              <a:gd name="connsiteY3" fmla="*/ 6859835 h 6859835"/>
              <a:gd name="connsiteX4" fmla="*/ 3195484 w 5587945"/>
              <a:gd name="connsiteY4" fmla="*/ 0 h 685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7945" h="6859835">
                <a:moveTo>
                  <a:pt x="3195484" y="0"/>
                </a:moveTo>
                <a:lnTo>
                  <a:pt x="5587945" y="1835"/>
                </a:lnTo>
                <a:cubicBezTo>
                  <a:pt x="5587056" y="2287835"/>
                  <a:pt x="5586168" y="4573835"/>
                  <a:pt x="5585279" y="6859835"/>
                </a:cubicBezTo>
                <a:lnTo>
                  <a:pt x="0" y="6859835"/>
                </a:lnTo>
                <a:lnTo>
                  <a:pt x="3195484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52000" t="-1000" r="-107000" b="-28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ue and black background&#10;&#10;Description automatically generated">
            <a:extLst>
              <a:ext uri="{FF2B5EF4-FFF2-40B4-BE49-F238E27FC236}">
                <a16:creationId xmlns:a16="http://schemas.microsoft.com/office/drawing/2014/main" id="{EFDE6424-9CB1-5D3B-F20D-B1F8DA55A8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2921" y="3845333"/>
            <a:ext cx="2959079" cy="3022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730305-B55D-D988-40B3-A146B3BA26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969" y="6290370"/>
            <a:ext cx="1652046" cy="441191"/>
          </a:xfrm>
          <a:prstGeom prst="rect">
            <a:avLst/>
          </a:prstGeom>
        </p:spPr>
      </p:pic>
      <p:sp>
        <p:nvSpPr>
          <p:cNvPr id="9" name="Parallelogram 19">
            <a:extLst>
              <a:ext uri="{FF2B5EF4-FFF2-40B4-BE49-F238E27FC236}">
                <a16:creationId xmlns:a16="http://schemas.microsoft.com/office/drawing/2014/main" id="{89A82F75-9CB6-0267-F451-CB02BC999DAC}"/>
              </a:ext>
            </a:extLst>
          </p:cNvPr>
          <p:cNvSpPr/>
          <p:nvPr userDrawn="1"/>
        </p:nvSpPr>
        <p:spPr>
          <a:xfrm>
            <a:off x="8186402" y="5976"/>
            <a:ext cx="2058925" cy="2475431"/>
          </a:xfrm>
          <a:custGeom>
            <a:avLst/>
            <a:gdLst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971393 w 2073499"/>
              <a:gd name="connsiteY3" fmla="*/ 3296992 h 3296992"/>
              <a:gd name="connsiteX4" fmla="*/ 0 w 2073499"/>
              <a:gd name="connsiteY4" fmla="*/ 3296992 h 3296992"/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971393 w 2073499"/>
              <a:gd name="connsiteY3" fmla="*/ 3296992 h 3296992"/>
              <a:gd name="connsiteX4" fmla="*/ 0 w 2073499"/>
              <a:gd name="connsiteY4" fmla="*/ 3296992 h 3296992"/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1061928 w 2073499"/>
              <a:gd name="connsiteY3" fmla="*/ 3296992 h 3296992"/>
              <a:gd name="connsiteX4" fmla="*/ 0 w 2073499"/>
              <a:gd name="connsiteY4" fmla="*/ 3296992 h 3296992"/>
              <a:gd name="connsiteX0" fmla="*/ 0 w 1992018"/>
              <a:gd name="connsiteY0" fmla="*/ 3296992 h 3296992"/>
              <a:gd name="connsiteX1" fmla="*/ 1020625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1016391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1007924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876906 w 1992018"/>
              <a:gd name="connsiteY1" fmla="*/ 428201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809873"/>
              <a:gd name="connsiteY0" fmla="*/ 2868791 h 2868791"/>
              <a:gd name="connsiteX1" fmla="*/ 876906 w 1809873"/>
              <a:gd name="connsiteY1" fmla="*/ 0 h 2868791"/>
              <a:gd name="connsiteX2" fmla="*/ 1809873 w 1809873"/>
              <a:gd name="connsiteY2" fmla="*/ 159777 h 2868791"/>
              <a:gd name="connsiteX3" fmla="*/ 980447 w 1809873"/>
              <a:gd name="connsiteY3" fmla="*/ 2868791 h 2868791"/>
              <a:gd name="connsiteX4" fmla="*/ 0 w 1809873"/>
              <a:gd name="connsiteY4" fmla="*/ 2868791 h 2868791"/>
              <a:gd name="connsiteX0" fmla="*/ 0 w 1809873"/>
              <a:gd name="connsiteY0" fmla="*/ 2715405 h 2715405"/>
              <a:gd name="connsiteX1" fmla="*/ 828973 w 1809873"/>
              <a:gd name="connsiteY1" fmla="*/ 0 h 2715405"/>
              <a:gd name="connsiteX2" fmla="*/ 1809873 w 1809873"/>
              <a:gd name="connsiteY2" fmla="*/ 6391 h 2715405"/>
              <a:gd name="connsiteX3" fmla="*/ 980447 w 1809873"/>
              <a:gd name="connsiteY3" fmla="*/ 2715405 h 2715405"/>
              <a:gd name="connsiteX4" fmla="*/ 0 w 1809873"/>
              <a:gd name="connsiteY4" fmla="*/ 2715405 h 2715405"/>
              <a:gd name="connsiteX0" fmla="*/ 0 w 1809873"/>
              <a:gd name="connsiteY0" fmla="*/ 2715405 h 2715405"/>
              <a:gd name="connsiteX1" fmla="*/ 828973 w 1809873"/>
              <a:gd name="connsiteY1" fmla="*/ 0 h 2715405"/>
              <a:gd name="connsiteX2" fmla="*/ 1809873 w 1809873"/>
              <a:gd name="connsiteY2" fmla="*/ 3195 h 2715405"/>
              <a:gd name="connsiteX3" fmla="*/ 980447 w 1809873"/>
              <a:gd name="connsiteY3" fmla="*/ 2715405 h 2715405"/>
              <a:gd name="connsiteX4" fmla="*/ 0 w 1809873"/>
              <a:gd name="connsiteY4" fmla="*/ 2715405 h 2715405"/>
              <a:gd name="connsiteX0" fmla="*/ 0 w 1813068"/>
              <a:gd name="connsiteY0" fmla="*/ 2718602 h 2718602"/>
              <a:gd name="connsiteX1" fmla="*/ 828973 w 1813068"/>
              <a:gd name="connsiteY1" fmla="*/ 3197 h 2718602"/>
              <a:gd name="connsiteX2" fmla="*/ 1813068 w 1813068"/>
              <a:gd name="connsiteY2" fmla="*/ 0 h 2718602"/>
              <a:gd name="connsiteX3" fmla="*/ 980447 w 1813068"/>
              <a:gd name="connsiteY3" fmla="*/ 2718602 h 2718602"/>
              <a:gd name="connsiteX4" fmla="*/ 0 w 1813068"/>
              <a:gd name="connsiteY4" fmla="*/ 2718602 h 2718602"/>
              <a:gd name="connsiteX0" fmla="*/ 0 w 1936292"/>
              <a:gd name="connsiteY0" fmla="*/ 2715405 h 2715405"/>
              <a:gd name="connsiteX1" fmla="*/ 828973 w 1936292"/>
              <a:gd name="connsiteY1" fmla="*/ 0 h 2715405"/>
              <a:gd name="connsiteX2" fmla="*/ 1936292 w 1936292"/>
              <a:gd name="connsiteY2" fmla="*/ 5605 h 2715405"/>
              <a:gd name="connsiteX3" fmla="*/ 980447 w 1936292"/>
              <a:gd name="connsiteY3" fmla="*/ 2715405 h 2715405"/>
              <a:gd name="connsiteX4" fmla="*/ 0 w 1936292"/>
              <a:gd name="connsiteY4" fmla="*/ 2715405 h 2715405"/>
              <a:gd name="connsiteX0" fmla="*/ 0 w 2138731"/>
              <a:gd name="connsiteY0" fmla="*/ 2715405 h 2715405"/>
              <a:gd name="connsiteX1" fmla="*/ 828973 w 2138731"/>
              <a:gd name="connsiteY1" fmla="*/ 0 h 2715405"/>
              <a:gd name="connsiteX2" fmla="*/ 2138731 w 2138731"/>
              <a:gd name="connsiteY2" fmla="*/ 5605 h 2715405"/>
              <a:gd name="connsiteX3" fmla="*/ 980447 w 2138731"/>
              <a:gd name="connsiteY3" fmla="*/ 2715405 h 2715405"/>
              <a:gd name="connsiteX4" fmla="*/ 0 w 2138731"/>
              <a:gd name="connsiteY4" fmla="*/ 2715405 h 2715405"/>
              <a:gd name="connsiteX0" fmla="*/ 0 w 2138731"/>
              <a:gd name="connsiteY0" fmla="*/ 2715405 h 2715405"/>
              <a:gd name="connsiteX1" fmla="*/ 1172240 w 2138731"/>
              <a:gd name="connsiteY1" fmla="*/ 0 h 2715405"/>
              <a:gd name="connsiteX2" fmla="*/ 2138731 w 2138731"/>
              <a:gd name="connsiteY2" fmla="*/ 5605 h 2715405"/>
              <a:gd name="connsiteX3" fmla="*/ 980447 w 2138731"/>
              <a:gd name="connsiteY3" fmla="*/ 2715405 h 2715405"/>
              <a:gd name="connsiteX4" fmla="*/ 0 w 2138731"/>
              <a:gd name="connsiteY4" fmla="*/ 2715405 h 2715405"/>
              <a:gd name="connsiteX0" fmla="*/ 0 w 2209144"/>
              <a:gd name="connsiteY0" fmla="*/ 2715405 h 2715405"/>
              <a:gd name="connsiteX1" fmla="*/ 1242653 w 2209144"/>
              <a:gd name="connsiteY1" fmla="*/ 0 h 2715405"/>
              <a:gd name="connsiteX2" fmla="*/ 2209144 w 2209144"/>
              <a:gd name="connsiteY2" fmla="*/ 5605 h 2715405"/>
              <a:gd name="connsiteX3" fmla="*/ 1050860 w 2209144"/>
              <a:gd name="connsiteY3" fmla="*/ 2715405 h 2715405"/>
              <a:gd name="connsiteX4" fmla="*/ 0 w 2209144"/>
              <a:gd name="connsiteY4" fmla="*/ 2715405 h 2715405"/>
              <a:gd name="connsiteX0" fmla="*/ 0 w 2209144"/>
              <a:gd name="connsiteY0" fmla="*/ 2715405 h 2715405"/>
              <a:gd name="connsiteX1" fmla="*/ 1242653 w 2209144"/>
              <a:gd name="connsiteY1" fmla="*/ 0 h 2715405"/>
              <a:gd name="connsiteX2" fmla="*/ 2209144 w 2209144"/>
              <a:gd name="connsiteY2" fmla="*/ 5605 h 2715405"/>
              <a:gd name="connsiteX3" fmla="*/ 989248 w 2209144"/>
              <a:gd name="connsiteY3" fmla="*/ 2715405 h 2715405"/>
              <a:gd name="connsiteX4" fmla="*/ 0 w 2209144"/>
              <a:gd name="connsiteY4" fmla="*/ 2715405 h 2715405"/>
              <a:gd name="connsiteX0" fmla="*/ 0 w 2209144"/>
              <a:gd name="connsiteY0" fmla="*/ 2709800 h 2709800"/>
              <a:gd name="connsiteX1" fmla="*/ 1269059 w 2209144"/>
              <a:gd name="connsiteY1" fmla="*/ 3197 h 2709800"/>
              <a:gd name="connsiteX2" fmla="*/ 2209144 w 2209144"/>
              <a:gd name="connsiteY2" fmla="*/ 0 h 2709800"/>
              <a:gd name="connsiteX3" fmla="*/ 989248 w 2209144"/>
              <a:gd name="connsiteY3" fmla="*/ 2709800 h 2709800"/>
              <a:gd name="connsiteX4" fmla="*/ 0 w 2209144"/>
              <a:gd name="connsiteY4" fmla="*/ 2709800 h 2709800"/>
              <a:gd name="connsiteX0" fmla="*/ 0 w 2209144"/>
              <a:gd name="connsiteY0" fmla="*/ 2709800 h 2716359"/>
              <a:gd name="connsiteX1" fmla="*/ 1269059 w 2209144"/>
              <a:gd name="connsiteY1" fmla="*/ 3197 h 2716359"/>
              <a:gd name="connsiteX2" fmla="*/ 2209144 w 2209144"/>
              <a:gd name="connsiteY2" fmla="*/ 0 h 2716359"/>
              <a:gd name="connsiteX3" fmla="*/ 963015 w 2209144"/>
              <a:gd name="connsiteY3" fmla="*/ 2716359 h 2716359"/>
              <a:gd name="connsiteX4" fmla="*/ 0 w 2209144"/>
              <a:gd name="connsiteY4" fmla="*/ 2709800 h 2716359"/>
              <a:gd name="connsiteX0" fmla="*/ 0 w 2259314"/>
              <a:gd name="connsiteY0" fmla="*/ 2709800 h 2716359"/>
              <a:gd name="connsiteX1" fmla="*/ 1269059 w 2259314"/>
              <a:gd name="connsiteY1" fmla="*/ 3197 h 2716359"/>
              <a:gd name="connsiteX2" fmla="*/ 2259314 w 2259314"/>
              <a:gd name="connsiteY2" fmla="*/ 0 h 2716359"/>
              <a:gd name="connsiteX3" fmla="*/ 963015 w 2259314"/>
              <a:gd name="connsiteY3" fmla="*/ 2716359 h 2716359"/>
              <a:gd name="connsiteX4" fmla="*/ 0 w 2259314"/>
              <a:gd name="connsiteY4" fmla="*/ 2709800 h 27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314" h="2716359">
                <a:moveTo>
                  <a:pt x="0" y="2709800"/>
                </a:moveTo>
                <a:lnTo>
                  <a:pt x="1269059" y="3197"/>
                </a:lnTo>
                <a:lnTo>
                  <a:pt x="2259314" y="0"/>
                </a:lnTo>
                <a:lnTo>
                  <a:pt x="963015" y="2716359"/>
                </a:lnTo>
                <a:lnTo>
                  <a:pt x="0" y="27098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5">
                  <a:alpha val="0"/>
                </a:schemeClr>
              </a:gs>
              <a:gs pos="0">
                <a:schemeClr val="accent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27A1829-BA9D-5998-D3E9-D796D65B0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4191" y="6341850"/>
            <a:ext cx="549163" cy="365125"/>
          </a:xfrm>
        </p:spPr>
        <p:txBody>
          <a:bodyPr/>
          <a:lstStyle/>
          <a:p>
            <a:fld id="{151725ED-AB00-4B02-A764-80C23BBB66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2C751B6C-0593-67B1-A6C9-06FE89C9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648"/>
            <a:ext cx="7762383" cy="80806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01FD84C-0421-AD4B-3312-4CB24C6333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586070"/>
            <a:ext cx="7762383" cy="4516789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marL="457200" indent="-4572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dirty="0"/>
              <a:t>Agenda Item 1</a:t>
            </a:r>
          </a:p>
          <a:p>
            <a:pPr marL="457200" indent="-4572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dirty="0"/>
              <a:t>Agenda Item 2</a:t>
            </a:r>
          </a:p>
          <a:p>
            <a:pPr marL="914400" lvl="1" indent="-4572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dirty="0"/>
              <a:t>Agenda Subitem 1</a:t>
            </a:r>
          </a:p>
          <a:p>
            <a:pPr marL="914400" lvl="1" indent="-4572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dirty="0"/>
              <a:t>Agenda Subitem 2</a:t>
            </a:r>
          </a:p>
          <a:p>
            <a:pPr marL="457200" lvl="0" indent="-4572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dirty="0"/>
              <a:t>Agenda Item 3</a:t>
            </a:r>
          </a:p>
          <a:p>
            <a:pPr marL="457200" lvl="0" indent="-4572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dirty="0"/>
              <a:t>Agenda Item 4</a:t>
            </a:r>
          </a:p>
          <a:p>
            <a:pPr marL="457200" lvl="0" indent="-4572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dirty="0"/>
              <a:t>Agenda Item 5</a:t>
            </a:r>
          </a:p>
        </p:txBody>
      </p:sp>
    </p:spTree>
    <p:extLst>
      <p:ext uri="{BB962C8B-B14F-4D97-AF65-F5344CB8AC3E}">
        <p14:creationId xmlns:p14="http://schemas.microsoft.com/office/powerpoint/2010/main" val="208087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bar 1">
    <p:bg>
      <p:bgPr>
        <a:gradFill>
          <a:gsLst>
            <a:gs pos="48000">
              <a:srgbClr val="012F62"/>
            </a:gs>
            <a:gs pos="100000">
              <a:srgbClr val="00123B"/>
            </a:gs>
            <a:gs pos="0">
              <a:srgbClr val="005DA0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26B2063-5AB2-1786-556B-F57D60D70E80}"/>
              </a:ext>
            </a:extLst>
          </p:cNvPr>
          <p:cNvSpPr/>
          <p:nvPr userDrawn="1"/>
        </p:nvSpPr>
        <p:spPr>
          <a:xfrm>
            <a:off x="6606721" y="-1835"/>
            <a:ext cx="5587945" cy="6859835"/>
          </a:xfrm>
          <a:custGeom>
            <a:avLst/>
            <a:gdLst>
              <a:gd name="connsiteX0" fmla="*/ 0 w 5585279"/>
              <a:gd name="connsiteY0" fmla="*/ 0 h 6858000"/>
              <a:gd name="connsiteX1" fmla="*/ 5585279 w 5585279"/>
              <a:gd name="connsiteY1" fmla="*/ 0 h 6858000"/>
              <a:gd name="connsiteX2" fmla="*/ 5585279 w 5585279"/>
              <a:gd name="connsiteY2" fmla="*/ 6858000 h 6858000"/>
              <a:gd name="connsiteX3" fmla="*/ 0 w 5585279"/>
              <a:gd name="connsiteY3" fmla="*/ 6858000 h 6858000"/>
              <a:gd name="connsiteX4" fmla="*/ 0 w 5585279"/>
              <a:gd name="connsiteY4" fmla="*/ 0 h 6858000"/>
              <a:gd name="connsiteX0" fmla="*/ 3254477 w 5585279"/>
              <a:gd name="connsiteY0" fmla="*/ 0 h 6877665"/>
              <a:gd name="connsiteX1" fmla="*/ 5585279 w 5585279"/>
              <a:gd name="connsiteY1" fmla="*/ 19665 h 6877665"/>
              <a:gd name="connsiteX2" fmla="*/ 5585279 w 5585279"/>
              <a:gd name="connsiteY2" fmla="*/ 6877665 h 6877665"/>
              <a:gd name="connsiteX3" fmla="*/ 0 w 5585279"/>
              <a:gd name="connsiteY3" fmla="*/ 6877665 h 6877665"/>
              <a:gd name="connsiteX4" fmla="*/ 3254477 w 5585279"/>
              <a:gd name="connsiteY4" fmla="*/ 0 h 6877665"/>
              <a:gd name="connsiteX0" fmla="*/ 3765754 w 5585279"/>
              <a:gd name="connsiteY0" fmla="*/ 0 h 6877665"/>
              <a:gd name="connsiteX1" fmla="*/ 5585279 w 5585279"/>
              <a:gd name="connsiteY1" fmla="*/ 19665 h 6877665"/>
              <a:gd name="connsiteX2" fmla="*/ 5585279 w 5585279"/>
              <a:gd name="connsiteY2" fmla="*/ 6877665 h 6877665"/>
              <a:gd name="connsiteX3" fmla="*/ 0 w 5585279"/>
              <a:gd name="connsiteY3" fmla="*/ 6877665 h 6877665"/>
              <a:gd name="connsiteX4" fmla="*/ 3765754 w 5585279"/>
              <a:gd name="connsiteY4" fmla="*/ 0 h 6877665"/>
              <a:gd name="connsiteX0" fmla="*/ 3254477 w 5585279"/>
              <a:gd name="connsiteY0" fmla="*/ 0 h 6858000"/>
              <a:gd name="connsiteX1" fmla="*/ 5585279 w 5585279"/>
              <a:gd name="connsiteY1" fmla="*/ 0 h 6858000"/>
              <a:gd name="connsiteX2" fmla="*/ 5585279 w 5585279"/>
              <a:gd name="connsiteY2" fmla="*/ 6858000 h 6858000"/>
              <a:gd name="connsiteX3" fmla="*/ 0 w 5585279"/>
              <a:gd name="connsiteY3" fmla="*/ 6858000 h 6858000"/>
              <a:gd name="connsiteX4" fmla="*/ 3254477 w 5585279"/>
              <a:gd name="connsiteY4" fmla="*/ 0 h 6858000"/>
              <a:gd name="connsiteX0" fmla="*/ 3195484 w 5585279"/>
              <a:gd name="connsiteY0" fmla="*/ 0 h 6867832"/>
              <a:gd name="connsiteX1" fmla="*/ 5585279 w 5585279"/>
              <a:gd name="connsiteY1" fmla="*/ 9832 h 6867832"/>
              <a:gd name="connsiteX2" fmla="*/ 5585279 w 5585279"/>
              <a:gd name="connsiteY2" fmla="*/ 6867832 h 6867832"/>
              <a:gd name="connsiteX3" fmla="*/ 0 w 5585279"/>
              <a:gd name="connsiteY3" fmla="*/ 6867832 h 6867832"/>
              <a:gd name="connsiteX4" fmla="*/ 3195484 w 5585279"/>
              <a:gd name="connsiteY4" fmla="*/ 0 h 6867832"/>
              <a:gd name="connsiteX0" fmla="*/ 3195484 w 5585279"/>
              <a:gd name="connsiteY0" fmla="*/ 0 h 6859835"/>
              <a:gd name="connsiteX1" fmla="*/ 5585279 w 5585279"/>
              <a:gd name="connsiteY1" fmla="*/ 1835 h 6859835"/>
              <a:gd name="connsiteX2" fmla="*/ 5585279 w 5585279"/>
              <a:gd name="connsiteY2" fmla="*/ 6859835 h 6859835"/>
              <a:gd name="connsiteX3" fmla="*/ 0 w 5585279"/>
              <a:gd name="connsiteY3" fmla="*/ 6859835 h 6859835"/>
              <a:gd name="connsiteX4" fmla="*/ 3195484 w 5585279"/>
              <a:gd name="connsiteY4" fmla="*/ 0 h 6859835"/>
              <a:gd name="connsiteX0" fmla="*/ 3195484 w 5585279"/>
              <a:gd name="connsiteY0" fmla="*/ 0 h 6859835"/>
              <a:gd name="connsiteX1" fmla="*/ 5563952 w 5585279"/>
              <a:gd name="connsiteY1" fmla="*/ 44489 h 6859835"/>
              <a:gd name="connsiteX2" fmla="*/ 5585279 w 5585279"/>
              <a:gd name="connsiteY2" fmla="*/ 6859835 h 6859835"/>
              <a:gd name="connsiteX3" fmla="*/ 0 w 5585279"/>
              <a:gd name="connsiteY3" fmla="*/ 6859835 h 6859835"/>
              <a:gd name="connsiteX4" fmla="*/ 3195484 w 5585279"/>
              <a:gd name="connsiteY4" fmla="*/ 0 h 6859835"/>
              <a:gd name="connsiteX0" fmla="*/ 3195484 w 5587945"/>
              <a:gd name="connsiteY0" fmla="*/ 0 h 6859835"/>
              <a:gd name="connsiteX1" fmla="*/ 5587945 w 5587945"/>
              <a:gd name="connsiteY1" fmla="*/ 1835 h 6859835"/>
              <a:gd name="connsiteX2" fmla="*/ 5585279 w 5587945"/>
              <a:gd name="connsiteY2" fmla="*/ 6859835 h 6859835"/>
              <a:gd name="connsiteX3" fmla="*/ 0 w 5587945"/>
              <a:gd name="connsiteY3" fmla="*/ 6859835 h 6859835"/>
              <a:gd name="connsiteX4" fmla="*/ 3195484 w 5587945"/>
              <a:gd name="connsiteY4" fmla="*/ 0 h 685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7945" h="6859835">
                <a:moveTo>
                  <a:pt x="3195484" y="0"/>
                </a:moveTo>
                <a:lnTo>
                  <a:pt x="5587945" y="1835"/>
                </a:lnTo>
                <a:cubicBezTo>
                  <a:pt x="5587056" y="2287835"/>
                  <a:pt x="5586168" y="4573835"/>
                  <a:pt x="5585279" y="6859835"/>
                </a:cubicBezTo>
                <a:lnTo>
                  <a:pt x="0" y="6859835"/>
                </a:lnTo>
                <a:lnTo>
                  <a:pt x="3195484" y="0"/>
                </a:lnTo>
                <a:close/>
              </a:path>
            </a:pathLst>
          </a:custGeom>
          <a:blipFill>
            <a:blip r:embed="rId2"/>
            <a:srcRect/>
            <a:stretch>
              <a:fillRect l="-80491" r="-3773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black background&#10;&#10;Description automatically generated">
            <a:extLst>
              <a:ext uri="{FF2B5EF4-FFF2-40B4-BE49-F238E27FC236}">
                <a16:creationId xmlns:a16="http://schemas.microsoft.com/office/drawing/2014/main" id="{68DC7231-F10F-17E3-B0FB-85816EA7E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2921" y="3845333"/>
            <a:ext cx="2959079" cy="3022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730305-B55D-D988-40B3-A146B3BA26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969" y="6290370"/>
            <a:ext cx="1652046" cy="441191"/>
          </a:xfrm>
          <a:prstGeom prst="rect">
            <a:avLst/>
          </a:prstGeom>
        </p:spPr>
      </p:pic>
      <p:sp>
        <p:nvSpPr>
          <p:cNvPr id="9" name="Parallelogram 19">
            <a:extLst>
              <a:ext uri="{FF2B5EF4-FFF2-40B4-BE49-F238E27FC236}">
                <a16:creationId xmlns:a16="http://schemas.microsoft.com/office/drawing/2014/main" id="{89A82F75-9CB6-0267-F451-CB02BC999DAC}"/>
              </a:ext>
            </a:extLst>
          </p:cNvPr>
          <p:cNvSpPr/>
          <p:nvPr userDrawn="1"/>
        </p:nvSpPr>
        <p:spPr>
          <a:xfrm>
            <a:off x="8186402" y="5976"/>
            <a:ext cx="2058925" cy="2475431"/>
          </a:xfrm>
          <a:custGeom>
            <a:avLst/>
            <a:gdLst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971393 w 2073499"/>
              <a:gd name="connsiteY3" fmla="*/ 3296992 h 3296992"/>
              <a:gd name="connsiteX4" fmla="*/ 0 w 2073499"/>
              <a:gd name="connsiteY4" fmla="*/ 3296992 h 3296992"/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971393 w 2073499"/>
              <a:gd name="connsiteY3" fmla="*/ 3296992 h 3296992"/>
              <a:gd name="connsiteX4" fmla="*/ 0 w 2073499"/>
              <a:gd name="connsiteY4" fmla="*/ 3296992 h 3296992"/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1061928 w 2073499"/>
              <a:gd name="connsiteY3" fmla="*/ 3296992 h 3296992"/>
              <a:gd name="connsiteX4" fmla="*/ 0 w 2073499"/>
              <a:gd name="connsiteY4" fmla="*/ 3296992 h 3296992"/>
              <a:gd name="connsiteX0" fmla="*/ 0 w 1992018"/>
              <a:gd name="connsiteY0" fmla="*/ 3296992 h 3296992"/>
              <a:gd name="connsiteX1" fmla="*/ 1020625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1016391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1007924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876906 w 1992018"/>
              <a:gd name="connsiteY1" fmla="*/ 428201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809873"/>
              <a:gd name="connsiteY0" fmla="*/ 2868791 h 2868791"/>
              <a:gd name="connsiteX1" fmla="*/ 876906 w 1809873"/>
              <a:gd name="connsiteY1" fmla="*/ 0 h 2868791"/>
              <a:gd name="connsiteX2" fmla="*/ 1809873 w 1809873"/>
              <a:gd name="connsiteY2" fmla="*/ 159777 h 2868791"/>
              <a:gd name="connsiteX3" fmla="*/ 980447 w 1809873"/>
              <a:gd name="connsiteY3" fmla="*/ 2868791 h 2868791"/>
              <a:gd name="connsiteX4" fmla="*/ 0 w 1809873"/>
              <a:gd name="connsiteY4" fmla="*/ 2868791 h 2868791"/>
              <a:gd name="connsiteX0" fmla="*/ 0 w 1809873"/>
              <a:gd name="connsiteY0" fmla="*/ 2715405 h 2715405"/>
              <a:gd name="connsiteX1" fmla="*/ 828973 w 1809873"/>
              <a:gd name="connsiteY1" fmla="*/ 0 h 2715405"/>
              <a:gd name="connsiteX2" fmla="*/ 1809873 w 1809873"/>
              <a:gd name="connsiteY2" fmla="*/ 6391 h 2715405"/>
              <a:gd name="connsiteX3" fmla="*/ 980447 w 1809873"/>
              <a:gd name="connsiteY3" fmla="*/ 2715405 h 2715405"/>
              <a:gd name="connsiteX4" fmla="*/ 0 w 1809873"/>
              <a:gd name="connsiteY4" fmla="*/ 2715405 h 2715405"/>
              <a:gd name="connsiteX0" fmla="*/ 0 w 1809873"/>
              <a:gd name="connsiteY0" fmla="*/ 2715405 h 2715405"/>
              <a:gd name="connsiteX1" fmla="*/ 828973 w 1809873"/>
              <a:gd name="connsiteY1" fmla="*/ 0 h 2715405"/>
              <a:gd name="connsiteX2" fmla="*/ 1809873 w 1809873"/>
              <a:gd name="connsiteY2" fmla="*/ 3195 h 2715405"/>
              <a:gd name="connsiteX3" fmla="*/ 980447 w 1809873"/>
              <a:gd name="connsiteY3" fmla="*/ 2715405 h 2715405"/>
              <a:gd name="connsiteX4" fmla="*/ 0 w 1809873"/>
              <a:gd name="connsiteY4" fmla="*/ 2715405 h 2715405"/>
              <a:gd name="connsiteX0" fmla="*/ 0 w 1813068"/>
              <a:gd name="connsiteY0" fmla="*/ 2718602 h 2718602"/>
              <a:gd name="connsiteX1" fmla="*/ 828973 w 1813068"/>
              <a:gd name="connsiteY1" fmla="*/ 3197 h 2718602"/>
              <a:gd name="connsiteX2" fmla="*/ 1813068 w 1813068"/>
              <a:gd name="connsiteY2" fmla="*/ 0 h 2718602"/>
              <a:gd name="connsiteX3" fmla="*/ 980447 w 1813068"/>
              <a:gd name="connsiteY3" fmla="*/ 2718602 h 2718602"/>
              <a:gd name="connsiteX4" fmla="*/ 0 w 1813068"/>
              <a:gd name="connsiteY4" fmla="*/ 2718602 h 2718602"/>
              <a:gd name="connsiteX0" fmla="*/ 0 w 1936292"/>
              <a:gd name="connsiteY0" fmla="*/ 2715405 h 2715405"/>
              <a:gd name="connsiteX1" fmla="*/ 828973 w 1936292"/>
              <a:gd name="connsiteY1" fmla="*/ 0 h 2715405"/>
              <a:gd name="connsiteX2" fmla="*/ 1936292 w 1936292"/>
              <a:gd name="connsiteY2" fmla="*/ 5605 h 2715405"/>
              <a:gd name="connsiteX3" fmla="*/ 980447 w 1936292"/>
              <a:gd name="connsiteY3" fmla="*/ 2715405 h 2715405"/>
              <a:gd name="connsiteX4" fmla="*/ 0 w 1936292"/>
              <a:gd name="connsiteY4" fmla="*/ 2715405 h 2715405"/>
              <a:gd name="connsiteX0" fmla="*/ 0 w 2138731"/>
              <a:gd name="connsiteY0" fmla="*/ 2715405 h 2715405"/>
              <a:gd name="connsiteX1" fmla="*/ 828973 w 2138731"/>
              <a:gd name="connsiteY1" fmla="*/ 0 h 2715405"/>
              <a:gd name="connsiteX2" fmla="*/ 2138731 w 2138731"/>
              <a:gd name="connsiteY2" fmla="*/ 5605 h 2715405"/>
              <a:gd name="connsiteX3" fmla="*/ 980447 w 2138731"/>
              <a:gd name="connsiteY3" fmla="*/ 2715405 h 2715405"/>
              <a:gd name="connsiteX4" fmla="*/ 0 w 2138731"/>
              <a:gd name="connsiteY4" fmla="*/ 2715405 h 2715405"/>
              <a:gd name="connsiteX0" fmla="*/ 0 w 2138731"/>
              <a:gd name="connsiteY0" fmla="*/ 2715405 h 2715405"/>
              <a:gd name="connsiteX1" fmla="*/ 1172240 w 2138731"/>
              <a:gd name="connsiteY1" fmla="*/ 0 h 2715405"/>
              <a:gd name="connsiteX2" fmla="*/ 2138731 w 2138731"/>
              <a:gd name="connsiteY2" fmla="*/ 5605 h 2715405"/>
              <a:gd name="connsiteX3" fmla="*/ 980447 w 2138731"/>
              <a:gd name="connsiteY3" fmla="*/ 2715405 h 2715405"/>
              <a:gd name="connsiteX4" fmla="*/ 0 w 2138731"/>
              <a:gd name="connsiteY4" fmla="*/ 2715405 h 2715405"/>
              <a:gd name="connsiteX0" fmla="*/ 0 w 2209144"/>
              <a:gd name="connsiteY0" fmla="*/ 2715405 h 2715405"/>
              <a:gd name="connsiteX1" fmla="*/ 1242653 w 2209144"/>
              <a:gd name="connsiteY1" fmla="*/ 0 h 2715405"/>
              <a:gd name="connsiteX2" fmla="*/ 2209144 w 2209144"/>
              <a:gd name="connsiteY2" fmla="*/ 5605 h 2715405"/>
              <a:gd name="connsiteX3" fmla="*/ 1050860 w 2209144"/>
              <a:gd name="connsiteY3" fmla="*/ 2715405 h 2715405"/>
              <a:gd name="connsiteX4" fmla="*/ 0 w 2209144"/>
              <a:gd name="connsiteY4" fmla="*/ 2715405 h 2715405"/>
              <a:gd name="connsiteX0" fmla="*/ 0 w 2209144"/>
              <a:gd name="connsiteY0" fmla="*/ 2715405 h 2715405"/>
              <a:gd name="connsiteX1" fmla="*/ 1242653 w 2209144"/>
              <a:gd name="connsiteY1" fmla="*/ 0 h 2715405"/>
              <a:gd name="connsiteX2" fmla="*/ 2209144 w 2209144"/>
              <a:gd name="connsiteY2" fmla="*/ 5605 h 2715405"/>
              <a:gd name="connsiteX3" fmla="*/ 989248 w 2209144"/>
              <a:gd name="connsiteY3" fmla="*/ 2715405 h 2715405"/>
              <a:gd name="connsiteX4" fmla="*/ 0 w 2209144"/>
              <a:gd name="connsiteY4" fmla="*/ 2715405 h 2715405"/>
              <a:gd name="connsiteX0" fmla="*/ 0 w 2209144"/>
              <a:gd name="connsiteY0" fmla="*/ 2709800 h 2709800"/>
              <a:gd name="connsiteX1" fmla="*/ 1269059 w 2209144"/>
              <a:gd name="connsiteY1" fmla="*/ 3197 h 2709800"/>
              <a:gd name="connsiteX2" fmla="*/ 2209144 w 2209144"/>
              <a:gd name="connsiteY2" fmla="*/ 0 h 2709800"/>
              <a:gd name="connsiteX3" fmla="*/ 989248 w 2209144"/>
              <a:gd name="connsiteY3" fmla="*/ 2709800 h 2709800"/>
              <a:gd name="connsiteX4" fmla="*/ 0 w 2209144"/>
              <a:gd name="connsiteY4" fmla="*/ 2709800 h 2709800"/>
              <a:gd name="connsiteX0" fmla="*/ 0 w 2209144"/>
              <a:gd name="connsiteY0" fmla="*/ 2709800 h 2716359"/>
              <a:gd name="connsiteX1" fmla="*/ 1269059 w 2209144"/>
              <a:gd name="connsiteY1" fmla="*/ 3197 h 2716359"/>
              <a:gd name="connsiteX2" fmla="*/ 2209144 w 2209144"/>
              <a:gd name="connsiteY2" fmla="*/ 0 h 2716359"/>
              <a:gd name="connsiteX3" fmla="*/ 963015 w 2209144"/>
              <a:gd name="connsiteY3" fmla="*/ 2716359 h 2716359"/>
              <a:gd name="connsiteX4" fmla="*/ 0 w 2209144"/>
              <a:gd name="connsiteY4" fmla="*/ 2709800 h 2716359"/>
              <a:gd name="connsiteX0" fmla="*/ 0 w 2259314"/>
              <a:gd name="connsiteY0" fmla="*/ 2709800 h 2716359"/>
              <a:gd name="connsiteX1" fmla="*/ 1269059 w 2259314"/>
              <a:gd name="connsiteY1" fmla="*/ 3197 h 2716359"/>
              <a:gd name="connsiteX2" fmla="*/ 2259314 w 2259314"/>
              <a:gd name="connsiteY2" fmla="*/ 0 h 2716359"/>
              <a:gd name="connsiteX3" fmla="*/ 963015 w 2259314"/>
              <a:gd name="connsiteY3" fmla="*/ 2716359 h 2716359"/>
              <a:gd name="connsiteX4" fmla="*/ 0 w 2259314"/>
              <a:gd name="connsiteY4" fmla="*/ 2709800 h 27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314" h="2716359">
                <a:moveTo>
                  <a:pt x="0" y="2709800"/>
                </a:moveTo>
                <a:lnTo>
                  <a:pt x="1269059" y="3197"/>
                </a:lnTo>
                <a:lnTo>
                  <a:pt x="2259314" y="0"/>
                </a:lnTo>
                <a:lnTo>
                  <a:pt x="963015" y="2716359"/>
                </a:lnTo>
                <a:lnTo>
                  <a:pt x="0" y="27098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5">
                  <a:alpha val="0"/>
                </a:schemeClr>
              </a:gs>
              <a:gs pos="0">
                <a:schemeClr val="accent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27A1829-BA9D-5998-D3E9-D796D65B0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4191" y="6341850"/>
            <a:ext cx="549163" cy="365125"/>
          </a:xfrm>
        </p:spPr>
        <p:txBody>
          <a:bodyPr/>
          <a:lstStyle/>
          <a:p>
            <a:fld id="{151725ED-AB00-4B02-A764-80C23BBB66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0CD5BA7-E947-7F4F-DD45-2CB056AC39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389" y="1524764"/>
            <a:ext cx="7478294" cy="46660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BBFC3-5E0A-DF61-CD5E-83CF8D40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499"/>
            <a:ext cx="7717325" cy="929969"/>
          </a:xfrm>
        </p:spPr>
        <p:txBody>
          <a:bodyPr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49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bar 2">
    <p:bg>
      <p:bgPr>
        <a:gradFill>
          <a:gsLst>
            <a:gs pos="48000">
              <a:srgbClr val="012F62"/>
            </a:gs>
            <a:gs pos="100000">
              <a:srgbClr val="00123B"/>
            </a:gs>
            <a:gs pos="0">
              <a:srgbClr val="005DA0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26B2063-5AB2-1786-556B-F57D60D70E80}"/>
              </a:ext>
            </a:extLst>
          </p:cNvPr>
          <p:cNvSpPr/>
          <p:nvPr userDrawn="1"/>
        </p:nvSpPr>
        <p:spPr>
          <a:xfrm>
            <a:off x="6606721" y="-1835"/>
            <a:ext cx="5587945" cy="6859835"/>
          </a:xfrm>
          <a:custGeom>
            <a:avLst/>
            <a:gdLst>
              <a:gd name="connsiteX0" fmla="*/ 0 w 5585279"/>
              <a:gd name="connsiteY0" fmla="*/ 0 h 6858000"/>
              <a:gd name="connsiteX1" fmla="*/ 5585279 w 5585279"/>
              <a:gd name="connsiteY1" fmla="*/ 0 h 6858000"/>
              <a:gd name="connsiteX2" fmla="*/ 5585279 w 5585279"/>
              <a:gd name="connsiteY2" fmla="*/ 6858000 h 6858000"/>
              <a:gd name="connsiteX3" fmla="*/ 0 w 5585279"/>
              <a:gd name="connsiteY3" fmla="*/ 6858000 h 6858000"/>
              <a:gd name="connsiteX4" fmla="*/ 0 w 5585279"/>
              <a:gd name="connsiteY4" fmla="*/ 0 h 6858000"/>
              <a:gd name="connsiteX0" fmla="*/ 3254477 w 5585279"/>
              <a:gd name="connsiteY0" fmla="*/ 0 h 6877665"/>
              <a:gd name="connsiteX1" fmla="*/ 5585279 w 5585279"/>
              <a:gd name="connsiteY1" fmla="*/ 19665 h 6877665"/>
              <a:gd name="connsiteX2" fmla="*/ 5585279 w 5585279"/>
              <a:gd name="connsiteY2" fmla="*/ 6877665 h 6877665"/>
              <a:gd name="connsiteX3" fmla="*/ 0 w 5585279"/>
              <a:gd name="connsiteY3" fmla="*/ 6877665 h 6877665"/>
              <a:gd name="connsiteX4" fmla="*/ 3254477 w 5585279"/>
              <a:gd name="connsiteY4" fmla="*/ 0 h 6877665"/>
              <a:gd name="connsiteX0" fmla="*/ 3765754 w 5585279"/>
              <a:gd name="connsiteY0" fmla="*/ 0 h 6877665"/>
              <a:gd name="connsiteX1" fmla="*/ 5585279 w 5585279"/>
              <a:gd name="connsiteY1" fmla="*/ 19665 h 6877665"/>
              <a:gd name="connsiteX2" fmla="*/ 5585279 w 5585279"/>
              <a:gd name="connsiteY2" fmla="*/ 6877665 h 6877665"/>
              <a:gd name="connsiteX3" fmla="*/ 0 w 5585279"/>
              <a:gd name="connsiteY3" fmla="*/ 6877665 h 6877665"/>
              <a:gd name="connsiteX4" fmla="*/ 3765754 w 5585279"/>
              <a:gd name="connsiteY4" fmla="*/ 0 h 6877665"/>
              <a:gd name="connsiteX0" fmla="*/ 3254477 w 5585279"/>
              <a:gd name="connsiteY0" fmla="*/ 0 h 6858000"/>
              <a:gd name="connsiteX1" fmla="*/ 5585279 w 5585279"/>
              <a:gd name="connsiteY1" fmla="*/ 0 h 6858000"/>
              <a:gd name="connsiteX2" fmla="*/ 5585279 w 5585279"/>
              <a:gd name="connsiteY2" fmla="*/ 6858000 h 6858000"/>
              <a:gd name="connsiteX3" fmla="*/ 0 w 5585279"/>
              <a:gd name="connsiteY3" fmla="*/ 6858000 h 6858000"/>
              <a:gd name="connsiteX4" fmla="*/ 3254477 w 5585279"/>
              <a:gd name="connsiteY4" fmla="*/ 0 h 6858000"/>
              <a:gd name="connsiteX0" fmla="*/ 3195484 w 5585279"/>
              <a:gd name="connsiteY0" fmla="*/ 0 h 6867832"/>
              <a:gd name="connsiteX1" fmla="*/ 5585279 w 5585279"/>
              <a:gd name="connsiteY1" fmla="*/ 9832 h 6867832"/>
              <a:gd name="connsiteX2" fmla="*/ 5585279 w 5585279"/>
              <a:gd name="connsiteY2" fmla="*/ 6867832 h 6867832"/>
              <a:gd name="connsiteX3" fmla="*/ 0 w 5585279"/>
              <a:gd name="connsiteY3" fmla="*/ 6867832 h 6867832"/>
              <a:gd name="connsiteX4" fmla="*/ 3195484 w 5585279"/>
              <a:gd name="connsiteY4" fmla="*/ 0 h 6867832"/>
              <a:gd name="connsiteX0" fmla="*/ 3195484 w 5585279"/>
              <a:gd name="connsiteY0" fmla="*/ 0 h 6859835"/>
              <a:gd name="connsiteX1" fmla="*/ 5585279 w 5585279"/>
              <a:gd name="connsiteY1" fmla="*/ 1835 h 6859835"/>
              <a:gd name="connsiteX2" fmla="*/ 5585279 w 5585279"/>
              <a:gd name="connsiteY2" fmla="*/ 6859835 h 6859835"/>
              <a:gd name="connsiteX3" fmla="*/ 0 w 5585279"/>
              <a:gd name="connsiteY3" fmla="*/ 6859835 h 6859835"/>
              <a:gd name="connsiteX4" fmla="*/ 3195484 w 5585279"/>
              <a:gd name="connsiteY4" fmla="*/ 0 h 6859835"/>
              <a:gd name="connsiteX0" fmla="*/ 3195484 w 5585279"/>
              <a:gd name="connsiteY0" fmla="*/ 0 h 6859835"/>
              <a:gd name="connsiteX1" fmla="*/ 5563952 w 5585279"/>
              <a:gd name="connsiteY1" fmla="*/ 44489 h 6859835"/>
              <a:gd name="connsiteX2" fmla="*/ 5585279 w 5585279"/>
              <a:gd name="connsiteY2" fmla="*/ 6859835 h 6859835"/>
              <a:gd name="connsiteX3" fmla="*/ 0 w 5585279"/>
              <a:gd name="connsiteY3" fmla="*/ 6859835 h 6859835"/>
              <a:gd name="connsiteX4" fmla="*/ 3195484 w 5585279"/>
              <a:gd name="connsiteY4" fmla="*/ 0 h 6859835"/>
              <a:gd name="connsiteX0" fmla="*/ 3195484 w 5587945"/>
              <a:gd name="connsiteY0" fmla="*/ 0 h 6859835"/>
              <a:gd name="connsiteX1" fmla="*/ 5587945 w 5587945"/>
              <a:gd name="connsiteY1" fmla="*/ 1835 h 6859835"/>
              <a:gd name="connsiteX2" fmla="*/ 5585279 w 5587945"/>
              <a:gd name="connsiteY2" fmla="*/ 6859835 h 6859835"/>
              <a:gd name="connsiteX3" fmla="*/ 0 w 5587945"/>
              <a:gd name="connsiteY3" fmla="*/ 6859835 h 6859835"/>
              <a:gd name="connsiteX4" fmla="*/ 3195484 w 5587945"/>
              <a:gd name="connsiteY4" fmla="*/ 0 h 685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7945" h="6859835">
                <a:moveTo>
                  <a:pt x="3195484" y="0"/>
                </a:moveTo>
                <a:lnTo>
                  <a:pt x="5587945" y="1835"/>
                </a:lnTo>
                <a:cubicBezTo>
                  <a:pt x="5587056" y="2287835"/>
                  <a:pt x="5586168" y="4573835"/>
                  <a:pt x="5585279" y="6859835"/>
                </a:cubicBezTo>
                <a:lnTo>
                  <a:pt x="0" y="6859835"/>
                </a:lnTo>
                <a:lnTo>
                  <a:pt x="3195484" y="0"/>
                </a:lnTo>
                <a:close/>
              </a:path>
            </a:pathLst>
          </a:custGeom>
          <a:blipFill>
            <a:blip r:embed="rId2"/>
            <a:srcRect/>
            <a:stretch>
              <a:fillRect l="-59111" r="-5911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03828-9B9E-EB21-F066-15872E7930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2" t="55867"/>
          <a:stretch/>
        </p:blipFill>
        <p:spPr>
          <a:xfrm>
            <a:off x="9147922" y="3831335"/>
            <a:ext cx="3044075" cy="3026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730305-B55D-D988-40B3-A146B3BA26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969" y="6290370"/>
            <a:ext cx="1652046" cy="441191"/>
          </a:xfrm>
          <a:prstGeom prst="rect">
            <a:avLst/>
          </a:prstGeom>
        </p:spPr>
      </p:pic>
      <p:sp>
        <p:nvSpPr>
          <p:cNvPr id="9" name="Parallelogram 19">
            <a:extLst>
              <a:ext uri="{FF2B5EF4-FFF2-40B4-BE49-F238E27FC236}">
                <a16:creationId xmlns:a16="http://schemas.microsoft.com/office/drawing/2014/main" id="{89A82F75-9CB6-0267-F451-CB02BC999DAC}"/>
              </a:ext>
            </a:extLst>
          </p:cNvPr>
          <p:cNvSpPr/>
          <p:nvPr userDrawn="1"/>
        </p:nvSpPr>
        <p:spPr>
          <a:xfrm>
            <a:off x="8186402" y="5976"/>
            <a:ext cx="2058925" cy="2475431"/>
          </a:xfrm>
          <a:custGeom>
            <a:avLst/>
            <a:gdLst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971393 w 2073499"/>
              <a:gd name="connsiteY3" fmla="*/ 3296992 h 3296992"/>
              <a:gd name="connsiteX4" fmla="*/ 0 w 2073499"/>
              <a:gd name="connsiteY4" fmla="*/ 3296992 h 3296992"/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971393 w 2073499"/>
              <a:gd name="connsiteY3" fmla="*/ 3296992 h 3296992"/>
              <a:gd name="connsiteX4" fmla="*/ 0 w 2073499"/>
              <a:gd name="connsiteY4" fmla="*/ 3296992 h 3296992"/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1061928 w 2073499"/>
              <a:gd name="connsiteY3" fmla="*/ 3296992 h 3296992"/>
              <a:gd name="connsiteX4" fmla="*/ 0 w 2073499"/>
              <a:gd name="connsiteY4" fmla="*/ 3296992 h 3296992"/>
              <a:gd name="connsiteX0" fmla="*/ 0 w 1992018"/>
              <a:gd name="connsiteY0" fmla="*/ 3296992 h 3296992"/>
              <a:gd name="connsiteX1" fmla="*/ 1020625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1016391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1007924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876906 w 1992018"/>
              <a:gd name="connsiteY1" fmla="*/ 428201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809873"/>
              <a:gd name="connsiteY0" fmla="*/ 2868791 h 2868791"/>
              <a:gd name="connsiteX1" fmla="*/ 876906 w 1809873"/>
              <a:gd name="connsiteY1" fmla="*/ 0 h 2868791"/>
              <a:gd name="connsiteX2" fmla="*/ 1809873 w 1809873"/>
              <a:gd name="connsiteY2" fmla="*/ 159777 h 2868791"/>
              <a:gd name="connsiteX3" fmla="*/ 980447 w 1809873"/>
              <a:gd name="connsiteY3" fmla="*/ 2868791 h 2868791"/>
              <a:gd name="connsiteX4" fmla="*/ 0 w 1809873"/>
              <a:gd name="connsiteY4" fmla="*/ 2868791 h 2868791"/>
              <a:gd name="connsiteX0" fmla="*/ 0 w 1809873"/>
              <a:gd name="connsiteY0" fmla="*/ 2715405 h 2715405"/>
              <a:gd name="connsiteX1" fmla="*/ 828973 w 1809873"/>
              <a:gd name="connsiteY1" fmla="*/ 0 h 2715405"/>
              <a:gd name="connsiteX2" fmla="*/ 1809873 w 1809873"/>
              <a:gd name="connsiteY2" fmla="*/ 6391 h 2715405"/>
              <a:gd name="connsiteX3" fmla="*/ 980447 w 1809873"/>
              <a:gd name="connsiteY3" fmla="*/ 2715405 h 2715405"/>
              <a:gd name="connsiteX4" fmla="*/ 0 w 1809873"/>
              <a:gd name="connsiteY4" fmla="*/ 2715405 h 2715405"/>
              <a:gd name="connsiteX0" fmla="*/ 0 w 1809873"/>
              <a:gd name="connsiteY0" fmla="*/ 2715405 h 2715405"/>
              <a:gd name="connsiteX1" fmla="*/ 828973 w 1809873"/>
              <a:gd name="connsiteY1" fmla="*/ 0 h 2715405"/>
              <a:gd name="connsiteX2" fmla="*/ 1809873 w 1809873"/>
              <a:gd name="connsiteY2" fmla="*/ 3195 h 2715405"/>
              <a:gd name="connsiteX3" fmla="*/ 980447 w 1809873"/>
              <a:gd name="connsiteY3" fmla="*/ 2715405 h 2715405"/>
              <a:gd name="connsiteX4" fmla="*/ 0 w 1809873"/>
              <a:gd name="connsiteY4" fmla="*/ 2715405 h 2715405"/>
              <a:gd name="connsiteX0" fmla="*/ 0 w 1813068"/>
              <a:gd name="connsiteY0" fmla="*/ 2718602 h 2718602"/>
              <a:gd name="connsiteX1" fmla="*/ 828973 w 1813068"/>
              <a:gd name="connsiteY1" fmla="*/ 3197 h 2718602"/>
              <a:gd name="connsiteX2" fmla="*/ 1813068 w 1813068"/>
              <a:gd name="connsiteY2" fmla="*/ 0 h 2718602"/>
              <a:gd name="connsiteX3" fmla="*/ 980447 w 1813068"/>
              <a:gd name="connsiteY3" fmla="*/ 2718602 h 2718602"/>
              <a:gd name="connsiteX4" fmla="*/ 0 w 1813068"/>
              <a:gd name="connsiteY4" fmla="*/ 2718602 h 2718602"/>
              <a:gd name="connsiteX0" fmla="*/ 0 w 1936292"/>
              <a:gd name="connsiteY0" fmla="*/ 2715405 h 2715405"/>
              <a:gd name="connsiteX1" fmla="*/ 828973 w 1936292"/>
              <a:gd name="connsiteY1" fmla="*/ 0 h 2715405"/>
              <a:gd name="connsiteX2" fmla="*/ 1936292 w 1936292"/>
              <a:gd name="connsiteY2" fmla="*/ 5605 h 2715405"/>
              <a:gd name="connsiteX3" fmla="*/ 980447 w 1936292"/>
              <a:gd name="connsiteY3" fmla="*/ 2715405 h 2715405"/>
              <a:gd name="connsiteX4" fmla="*/ 0 w 1936292"/>
              <a:gd name="connsiteY4" fmla="*/ 2715405 h 2715405"/>
              <a:gd name="connsiteX0" fmla="*/ 0 w 2138731"/>
              <a:gd name="connsiteY0" fmla="*/ 2715405 h 2715405"/>
              <a:gd name="connsiteX1" fmla="*/ 828973 w 2138731"/>
              <a:gd name="connsiteY1" fmla="*/ 0 h 2715405"/>
              <a:gd name="connsiteX2" fmla="*/ 2138731 w 2138731"/>
              <a:gd name="connsiteY2" fmla="*/ 5605 h 2715405"/>
              <a:gd name="connsiteX3" fmla="*/ 980447 w 2138731"/>
              <a:gd name="connsiteY3" fmla="*/ 2715405 h 2715405"/>
              <a:gd name="connsiteX4" fmla="*/ 0 w 2138731"/>
              <a:gd name="connsiteY4" fmla="*/ 2715405 h 2715405"/>
              <a:gd name="connsiteX0" fmla="*/ 0 w 2138731"/>
              <a:gd name="connsiteY0" fmla="*/ 2715405 h 2715405"/>
              <a:gd name="connsiteX1" fmla="*/ 1172240 w 2138731"/>
              <a:gd name="connsiteY1" fmla="*/ 0 h 2715405"/>
              <a:gd name="connsiteX2" fmla="*/ 2138731 w 2138731"/>
              <a:gd name="connsiteY2" fmla="*/ 5605 h 2715405"/>
              <a:gd name="connsiteX3" fmla="*/ 980447 w 2138731"/>
              <a:gd name="connsiteY3" fmla="*/ 2715405 h 2715405"/>
              <a:gd name="connsiteX4" fmla="*/ 0 w 2138731"/>
              <a:gd name="connsiteY4" fmla="*/ 2715405 h 2715405"/>
              <a:gd name="connsiteX0" fmla="*/ 0 w 2209144"/>
              <a:gd name="connsiteY0" fmla="*/ 2715405 h 2715405"/>
              <a:gd name="connsiteX1" fmla="*/ 1242653 w 2209144"/>
              <a:gd name="connsiteY1" fmla="*/ 0 h 2715405"/>
              <a:gd name="connsiteX2" fmla="*/ 2209144 w 2209144"/>
              <a:gd name="connsiteY2" fmla="*/ 5605 h 2715405"/>
              <a:gd name="connsiteX3" fmla="*/ 1050860 w 2209144"/>
              <a:gd name="connsiteY3" fmla="*/ 2715405 h 2715405"/>
              <a:gd name="connsiteX4" fmla="*/ 0 w 2209144"/>
              <a:gd name="connsiteY4" fmla="*/ 2715405 h 2715405"/>
              <a:gd name="connsiteX0" fmla="*/ 0 w 2209144"/>
              <a:gd name="connsiteY0" fmla="*/ 2715405 h 2715405"/>
              <a:gd name="connsiteX1" fmla="*/ 1242653 w 2209144"/>
              <a:gd name="connsiteY1" fmla="*/ 0 h 2715405"/>
              <a:gd name="connsiteX2" fmla="*/ 2209144 w 2209144"/>
              <a:gd name="connsiteY2" fmla="*/ 5605 h 2715405"/>
              <a:gd name="connsiteX3" fmla="*/ 989248 w 2209144"/>
              <a:gd name="connsiteY3" fmla="*/ 2715405 h 2715405"/>
              <a:gd name="connsiteX4" fmla="*/ 0 w 2209144"/>
              <a:gd name="connsiteY4" fmla="*/ 2715405 h 2715405"/>
              <a:gd name="connsiteX0" fmla="*/ 0 w 2209144"/>
              <a:gd name="connsiteY0" fmla="*/ 2709800 h 2709800"/>
              <a:gd name="connsiteX1" fmla="*/ 1269059 w 2209144"/>
              <a:gd name="connsiteY1" fmla="*/ 3197 h 2709800"/>
              <a:gd name="connsiteX2" fmla="*/ 2209144 w 2209144"/>
              <a:gd name="connsiteY2" fmla="*/ 0 h 2709800"/>
              <a:gd name="connsiteX3" fmla="*/ 989248 w 2209144"/>
              <a:gd name="connsiteY3" fmla="*/ 2709800 h 2709800"/>
              <a:gd name="connsiteX4" fmla="*/ 0 w 2209144"/>
              <a:gd name="connsiteY4" fmla="*/ 2709800 h 2709800"/>
              <a:gd name="connsiteX0" fmla="*/ 0 w 2209144"/>
              <a:gd name="connsiteY0" fmla="*/ 2709800 h 2716359"/>
              <a:gd name="connsiteX1" fmla="*/ 1269059 w 2209144"/>
              <a:gd name="connsiteY1" fmla="*/ 3197 h 2716359"/>
              <a:gd name="connsiteX2" fmla="*/ 2209144 w 2209144"/>
              <a:gd name="connsiteY2" fmla="*/ 0 h 2716359"/>
              <a:gd name="connsiteX3" fmla="*/ 963015 w 2209144"/>
              <a:gd name="connsiteY3" fmla="*/ 2716359 h 2716359"/>
              <a:gd name="connsiteX4" fmla="*/ 0 w 2209144"/>
              <a:gd name="connsiteY4" fmla="*/ 2709800 h 2716359"/>
              <a:gd name="connsiteX0" fmla="*/ 0 w 2259314"/>
              <a:gd name="connsiteY0" fmla="*/ 2709800 h 2716359"/>
              <a:gd name="connsiteX1" fmla="*/ 1269059 w 2259314"/>
              <a:gd name="connsiteY1" fmla="*/ 3197 h 2716359"/>
              <a:gd name="connsiteX2" fmla="*/ 2259314 w 2259314"/>
              <a:gd name="connsiteY2" fmla="*/ 0 h 2716359"/>
              <a:gd name="connsiteX3" fmla="*/ 963015 w 2259314"/>
              <a:gd name="connsiteY3" fmla="*/ 2716359 h 2716359"/>
              <a:gd name="connsiteX4" fmla="*/ 0 w 2259314"/>
              <a:gd name="connsiteY4" fmla="*/ 2709800 h 27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314" h="2716359">
                <a:moveTo>
                  <a:pt x="0" y="2709800"/>
                </a:moveTo>
                <a:lnTo>
                  <a:pt x="1269059" y="3197"/>
                </a:lnTo>
                <a:lnTo>
                  <a:pt x="2259314" y="0"/>
                </a:lnTo>
                <a:lnTo>
                  <a:pt x="963015" y="2716359"/>
                </a:lnTo>
                <a:lnTo>
                  <a:pt x="0" y="27098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5">
                  <a:alpha val="0"/>
                </a:schemeClr>
              </a:gs>
              <a:gs pos="0">
                <a:schemeClr val="accent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27A1829-BA9D-5998-D3E9-D796D65B0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4191" y="6341850"/>
            <a:ext cx="549163" cy="365125"/>
          </a:xfrm>
        </p:spPr>
        <p:txBody>
          <a:bodyPr/>
          <a:lstStyle/>
          <a:p>
            <a:fld id="{151725ED-AB00-4B02-A764-80C23BBB66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0CD5BA7-E947-7F4F-DD45-2CB056AC39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389" y="1524764"/>
            <a:ext cx="7478294" cy="46660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4B2D18-BB4E-C99A-7DB7-FBE7AB3F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499"/>
            <a:ext cx="7717325" cy="929969"/>
          </a:xfrm>
        </p:spPr>
        <p:txBody>
          <a:bodyPr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8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and Content">
    <p:bg>
      <p:bgPr>
        <a:gradFill>
          <a:gsLst>
            <a:gs pos="48000">
              <a:srgbClr val="012F62"/>
            </a:gs>
            <a:gs pos="100000">
              <a:srgbClr val="00123B"/>
            </a:gs>
            <a:gs pos="0">
              <a:srgbClr val="005DA0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8BFA8-9486-4933-92A9-64EF5592E4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725ED-AB00-4B02-A764-80C23BBB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18F3D-117D-470C-ADA4-901FA5DA42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389" y="1524764"/>
            <a:ext cx="10860492" cy="46660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949004-8816-05F2-5B63-4ADC5C99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499"/>
            <a:ext cx="10858877" cy="929969"/>
          </a:xfrm>
        </p:spPr>
        <p:txBody>
          <a:bodyPr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5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and Content +Section Title">
    <p:bg>
      <p:bgPr>
        <a:gradFill>
          <a:gsLst>
            <a:gs pos="48000">
              <a:srgbClr val="012F62"/>
            </a:gs>
            <a:gs pos="100000">
              <a:srgbClr val="00123B"/>
            </a:gs>
            <a:gs pos="0">
              <a:srgbClr val="005DA0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8BFA8-9486-4933-92A9-64EF5592E4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725ED-AB00-4B02-A764-80C23BBB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18F3D-117D-470C-ADA4-901FA5DA42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389" y="1524764"/>
            <a:ext cx="10860492" cy="46660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99AD0EE9-22EE-0198-78DD-DF9C0FEE01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389" y="171976"/>
            <a:ext cx="10826152" cy="4137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lang="en-US" sz="1440" b="0" i="0" kern="1200" cap="none" spc="150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Section 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EA979E-B4B3-5B35-3771-DD61D8D5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499"/>
            <a:ext cx="10858877" cy="929969"/>
          </a:xfrm>
        </p:spPr>
        <p:txBody>
          <a:bodyPr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98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Only">
    <p:bg>
      <p:bgPr>
        <a:gradFill>
          <a:gsLst>
            <a:gs pos="48000">
              <a:srgbClr val="012F62"/>
            </a:gs>
            <a:gs pos="100000">
              <a:srgbClr val="00123B"/>
            </a:gs>
            <a:gs pos="0">
              <a:srgbClr val="005DA0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96D87-42EF-46F4-931F-9D999C35C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725ED-AB00-4B02-A764-80C23BBB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DBC9F6-6253-1326-7E70-6A578026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499"/>
            <a:ext cx="10858877" cy="929969"/>
          </a:xfrm>
        </p:spPr>
        <p:txBody>
          <a:bodyPr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6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021A4C-6A73-05CA-E0EC-9715D15A9A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45" t="8589" r="-21845" b="8589"/>
          <a:stretch/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153DCB-A670-138E-027F-B5F0CFDD8591}"/>
              </a:ext>
            </a:extLst>
          </p:cNvPr>
          <p:cNvSpPr/>
          <p:nvPr userDrawn="1"/>
        </p:nvSpPr>
        <p:spPr>
          <a:xfrm>
            <a:off x="5522614" y="1593411"/>
            <a:ext cx="6669386" cy="5264590"/>
          </a:xfrm>
          <a:prstGeom prst="rect">
            <a:avLst/>
          </a:prstGeom>
          <a:gradFill>
            <a:gsLst>
              <a:gs pos="37000">
                <a:schemeClr val="tx2">
                  <a:alpha val="0"/>
                </a:schemeClr>
              </a:gs>
              <a:gs pos="100000">
                <a:schemeClr val="tx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CD66EC-3D0E-1F02-8F76-8D5314064B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321800" cy="6858000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57F8CCA0-3F72-6B20-5B3A-5ED2576E23F5}"/>
              </a:ext>
            </a:extLst>
          </p:cNvPr>
          <p:cNvSpPr>
            <a:spLocks/>
          </p:cNvSpPr>
          <p:nvPr userDrawn="1"/>
        </p:nvSpPr>
        <p:spPr bwMode="auto">
          <a:xfrm>
            <a:off x="6372831" y="4625109"/>
            <a:ext cx="1442066" cy="2232891"/>
          </a:xfrm>
          <a:custGeom>
            <a:avLst/>
            <a:gdLst>
              <a:gd name="T0" fmla="*/ 195 w 425"/>
              <a:gd name="T1" fmla="*/ 521 h 521"/>
              <a:gd name="T2" fmla="*/ 0 w 425"/>
              <a:gd name="T3" fmla="*/ 521 h 521"/>
              <a:gd name="T4" fmla="*/ 223 w 425"/>
              <a:gd name="T5" fmla="*/ 0 h 521"/>
              <a:gd name="T6" fmla="*/ 425 w 425"/>
              <a:gd name="T7" fmla="*/ 0 h 521"/>
              <a:gd name="T8" fmla="*/ 195 w 425"/>
              <a:gd name="T9" fmla="*/ 521 h 521"/>
              <a:gd name="connsiteX0" fmla="*/ 2801 w 8213"/>
              <a:gd name="connsiteY0" fmla="*/ 10000 h 10000"/>
              <a:gd name="connsiteX1" fmla="*/ 0 w 8213"/>
              <a:gd name="connsiteY1" fmla="*/ 9854 h 10000"/>
              <a:gd name="connsiteX2" fmla="*/ 3460 w 8213"/>
              <a:gd name="connsiteY2" fmla="*/ 0 h 10000"/>
              <a:gd name="connsiteX3" fmla="*/ 8213 w 8213"/>
              <a:gd name="connsiteY3" fmla="*/ 0 h 10000"/>
              <a:gd name="connsiteX4" fmla="*/ 2801 w 8213"/>
              <a:gd name="connsiteY4" fmla="*/ 10000 h 10000"/>
              <a:gd name="connsiteX0" fmla="*/ 3410 w 10000"/>
              <a:gd name="connsiteY0" fmla="*/ 10000 h 10000"/>
              <a:gd name="connsiteX1" fmla="*/ 0 w 10000"/>
              <a:gd name="connsiteY1" fmla="*/ 9854 h 10000"/>
              <a:gd name="connsiteX2" fmla="*/ 6825 w 10000"/>
              <a:gd name="connsiteY2" fmla="*/ 0 h 10000"/>
              <a:gd name="connsiteX3" fmla="*/ 10000 w 10000"/>
              <a:gd name="connsiteY3" fmla="*/ 0 h 10000"/>
              <a:gd name="connsiteX4" fmla="*/ 3410 w 10000"/>
              <a:gd name="connsiteY4" fmla="*/ 10000 h 10000"/>
              <a:gd name="connsiteX0" fmla="*/ 3577 w 10000"/>
              <a:gd name="connsiteY0" fmla="*/ 9832 h 9854"/>
              <a:gd name="connsiteX1" fmla="*/ 0 w 10000"/>
              <a:gd name="connsiteY1" fmla="*/ 9854 h 9854"/>
              <a:gd name="connsiteX2" fmla="*/ 6825 w 10000"/>
              <a:gd name="connsiteY2" fmla="*/ 0 h 9854"/>
              <a:gd name="connsiteX3" fmla="*/ 10000 w 10000"/>
              <a:gd name="connsiteY3" fmla="*/ 0 h 9854"/>
              <a:gd name="connsiteX4" fmla="*/ 3577 w 10000"/>
              <a:gd name="connsiteY4" fmla="*/ 9832 h 9854"/>
              <a:gd name="connsiteX0" fmla="*/ 3577 w 10000"/>
              <a:gd name="connsiteY0" fmla="*/ 10035 h 10035"/>
              <a:gd name="connsiteX1" fmla="*/ 0 w 10000"/>
              <a:gd name="connsiteY1" fmla="*/ 10000 h 10035"/>
              <a:gd name="connsiteX2" fmla="*/ 6825 w 10000"/>
              <a:gd name="connsiteY2" fmla="*/ 0 h 10035"/>
              <a:gd name="connsiteX3" fmla="*/ 10000 w 10000"/>
              <a:gd name="connsiteY3" fmla="*/ 0 h 10035"/>
              <a:gd name="connsiteX4" fmla="*/ 3577 w 10000"/>
              <a:gd name="connsiteY4" fmla="*/ 10035 h 10035"/>
              <a:gd name="connsiteX0" fmla="*/ 2659 w 10000"/>
              <a:gd name="connsiteY0" fmla="*/ 9978 h 10000"/>
              <a:gd name="connsiteX1" fmla="*/ 0 w 10000"/>
              <a:gd name="connsiteY1" fmla="*/ 10000 h 10000"/>
              <a:gd name="connsiteX2" fmla="*/ 6825 w 10000"/>
              <a:gd name="connsiteY2" fmla="*/ 0 h 10000"/>
              <a:gd name="connsiteX3" fmla="*/ 10000 w 10000"/>
              <a:gd name="connsiteY3" fmla="*/ 0 h 10000"/>
              <a:gd name="connsiteX4" fmla="*/ 2659 w 10000"/>
              <a:gd name="connsiteY4" fmla="*/ 9978 h 10000"/>
              <a:gd name="connsiteX0" fmla="*/ 2659 w 9499"/>
              <a:gd name="connsiteY0" fmla="*/ 9978 h 10000"/>
              <a:gd name="connsiteX1" fmla="*/ 0 w 9499"/>
              <a:gd name="connsiteY1" fmla="*/ 10000 h 10000"/>
              <a:gd name="connsiteX2" fmla="*/ 6825 w 9499"/>
              <a:gd name="connsiteY2" fmla="*/ 0 h 10000"/>
              <a:gd name="connsiteX3" fmla="*/ 9499 w 9499"/>
              <a:gd name="connsiteY3" fmla="*/ 0 h 10000"/>
              <a:gd name="connsiteX4" fmla="*/ 2659 w 9499"/>
              <a:gd name="connsiteY4" fmla="*/ 9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9" h="10000">
                <a:moveTo>
                  <a:pt x="2659" y="9978"/>
                </a:moveTo>
                <a:lnTo>
                  <a:pt x="0" y="10000"/>
                </a:lnTo>
                <a:lnTo>
                  <a:pt x="6825" y="0"/>
                </a:lnTo>
                <a:lnTo>
                  <a:pt x="9499" y="0"/>
                </a:lnTo>
                <a:lnTo>
                  <a:pt x="2659" y="9978"/>
                </a:lnTo>
                <a:close/>
              </a:path>
            </a:pathLst>
          </a:custGeom>
          <a:gradFill flip="none" rotWithShape="1">
            <a:gsLst>
              <a:gs pos="100000">
                <a:srgbClr val="FF6D69"/>
              </a:gs>
              <a:gs pos="15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30B5CD53-E2A8-CDE1-CD1B-8487ED4389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301" y="5704115"/>
            <a:ext cx="4360207" cy="885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521442D-FEF1-8C3F-C342-5349F561CC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728" y="2754003"/>
            <a:ext cx="6143100" cy="535531"/>
          </a:xfrm>
        </p:spPr>
        <p:txBody>
          <a:bodyPr wrap="square" anchor="b" anchorCtr="0">
            <a:spAutoFit/>
          </a:bodyPr>
          <a:lstStyle>
            <a:lvl1pPr algn="l"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Main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A43A4E3-CD69-121F-42DB-05C9B4D33B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728" y="3422400"/>
            <a:ext cx="5795212" cy="4358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Master subtitle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18F3667-7F6B-25DE-525C-5BBF5C1C4B5E}"/>
              </a:ext>
            </a:extLst>
          </p:cNvPr>
          <p:cNvSpPr txBox="1"/>
          <p:nvPr userDrawn="1"/>
        </p:nvSpPr>
        <p:spPr>
          <a:xfrm>
            <a:off x="211899" y="6446423"/>
            <a:ext cx="498251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 and Confidential © 2024 Tungsten Automation Corp.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5312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">
    <p:bg>
      <p:bgPr>
        <a:gradFill>
          <a:gsLst>
            <a:gs pos="48000">
              <a:srgbClr val="012F62"/>
            </a:gs>
            <a:gs pos="100000">
              <a:srgbClr val="00123B"/>
            </a:gs>
            <a:gs pos="0">
              <a:srgbClr val="005DA0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96D87-42EF-46F4-931F-9D999C35C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725ED-AB00-4B02-A764-80C23BBB6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Un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2C63C-B526-8580-6BCF-993085213B3B}"/>
              </a:ext>
            </a:extLst>
          </p:cNvPr>
          <p:cNvSpPr/>
          <p:nvPr userDrawn="1"/>
        </p:nvSpPr>
        <p:spPr>
          <a:xfrm>
            <a:off x="1149" y="527"/>
            <a:ext cx="12190851" cy="6857473"/>
          </a:xfrm>
          <a:prstGeom prst="rect">
            <a:avLst/>
          </a:prstGeom>
          <a:gradFill flip="none" rotWithShape="1">
            <a:gsLst>
              <a:gs pos="48000">
                <a:srgbClr val="012F62"/>
              </a:gs>
              <a:gs pos="100000">
                <a:srgbClr val="00123B"/>
              </a:gs>
              <a:gs pos="0">
                <a:srgbClr val="005DA0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6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0D235B-68D4-EAA1-12F5-7CF231B2D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9" cy="686243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96D87-42EF-46F4-931F-9D999C35C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725ED-AB00-4B02-A764-80C23BBB66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CE897-1C99-29AB-93E5-123365DE9C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969" y="6290370"/>
            <a:ext cx="1652046" cy="4411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5522B1-5616-4E38-52F4-8B42B9C88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307" y="1963639"/>
            <a:ext cx="7064478" cy="1528502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F923B97-92C2-CD1A-9408-07E7DDCBB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3254" y="3911452"/>
            <a:ext cx="7064478" cy="1712285"/>
          </a:xfrm>
        </p:spPr>
        <p:txBody>
          <a:bodyPr>
            <a:normAutofit/>
          </a:bodyPr>
          <a:lstStyle>
            <a:lvl1pPr marL="4572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32004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51560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32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864B8CCD-A357-AD85-AB2C-310EBD5DDD55}"/>
              </a:ext>
            </a:extLst>
          </p:cNvPr>
          <p:cNvSpPr txBox="1"/>
          <p:nvPr userDrawn="1"/>
        </p:nvSpPr>
        <p:spPr>
          <a:xfrm>
            <a:off x="516699" y="6446423"/>
            <a:ext cx="498251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 and Confidential © 2024 Tungsten Automation Corp.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80595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59125C-2A9F-0515-497A-B0BDB1354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6243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96D87-42EF-46F4-931F-9D999C35C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725ED-AB00-4B02-A764-80C23BBB66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A38A9-C794-62B8-62E8-4BFD634B0B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969" y="6290370"/>
            <a:ext cx="1652046" cy="4411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542D37-F3C4-4B40-9138-4776D41A4C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6541" y="1423313"/>
            <a:ext cx="7064478" cy="1528502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281C9CA-4E1C-AFBA-3C8A-0B3BEE2201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1488" y="3383351"/>
            <a:ext cx="7064478" cy="3173316"/>
          </a:xfrm>
        </p:spPr>
        <p:txBody>
          <a:bodyPr>
            <a:normAutofit/>
          </a:bodyPr>
          <a:lstStyle>
            <a:lvl1pPr marL="4572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2004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51560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32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D60C327F-F091-0982-8A51-DC8D56637C86}"/>
              </a:ext>
            </a:extLst>
          </p:cNvPr>
          <p:cNvSpPr txBox="1"/>
          <p:nvPr userDrawn="1"/>
        </p:nvSpPr>
        <p:spPr>
          <a:xfrm>
            <a:off x="211899" y="6446423"/>
            <a:ext cx="498251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 and Confidential © 2024 Tungsten Automation Corp.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38522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E86EA-D499-F138-C06D-F050383E8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9" cy="6862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F3BA3F-FC20-E817-19B4-15538E18B93D}"/>
              </a:ext>
            </a:extLst>
          </p:cNvPr>
          <p:cNvSpPr txBox="1"/>
          <p:nvPr userDrawn="1"/>
        </p:nvSpPr>
        <p:spPr>
          <a:xfrm>
            <a:off x="2913284" y="6123397"/>
            <a:ext cx="6714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2024 Tungsten Automation Corporation. Tungsten Automation, Tungsten, and the Tungsten Automation logo are trademarks of Tungsten Automation Corporation. All other trademarks are the property of their respective owners.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3138A5-699F-D524-3600-CD76E7E0E6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2444" y="5974252"/>
            <a:ext cx="1869023" cy="49913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DE97D06-B5E6-721F-1A1F-2C8DBAB03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3627" y="2857501"/>
            <a:ext cx="5828817" cy="1485900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Statement</a:t>
            </a:r>
          </a:p>
        </p:txBody>
      </p:sp>
    </p:spTree>
    <p:extLst>
      <p:ext uri="{BB962C8B-B14F-4D97-AF65-F5344CB8AC3E}">
        <p14:creationId xmlns:p14="http://schemas.microsoft.com/office/powerpoint/2010/main" val="1052697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rgbClr val="459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3485" y="3870018"/>
            <a:ext cx="2786333" cy="478291"/>
          </a:xfrm>
        </p:spPr>
        <p:txBody>
          <a:bodyPr>
            <a:noAutofit/>
          </a:bodyPr>
          <a:lstStyle>
            <a:lvl1pPr marL="0" indent="0" algn="ctr">
              <a:buNone/>
              <a:defRPr sz="3000" b="0">
                <a:solidFill>
                  <a:schemeClr val="tx2"/>
                </a:solidFill>
                <a:latin typeface="Lato Regular"/>
                <a:cs typeface="Lato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Getting Started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F0981-C3DD-45FC-8289-EEDBC76E45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42" y="2514298"/>
            <a:ext cx="4657977" cy="15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63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71EC67-3E89-4FDC-8954-163D78DEAD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79200" y="6181725"/>
            <a:ext cx="627063" cy="412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F2837-F46E-4140-9D68-016D2CC11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36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25A8A-38E1-4A56-A8B7-680100496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4795"/>
            <a:ext cx="10826152" cy="96564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7" descr="001">
            <a:extLst>
              <a:ext uri="{FF2B5EF4-FFF2-40B4-BE49-F238E27FC236}">
                <a16:creationId xmlns:a16="http://schemas.microsoft.com/office/drawing/2014/main" id="{1740F83C-51D3-4F3A-A88E-159CF30B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5" y="624204"/>
            <a:ext cx="604704" cy="279044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9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57006"/>
          </a:xfrm>
        </p:spPr>
        <p:txBody>
          <a:bodyPr/>
          <a:lstStyle>
            <a:lvl1pPr marL="571500" indent="-571500">
              <a:buFontTx/>
              <a:buBlip>
                <a:blip r:embed="rId2"/>
              </a:buBlip>
              <a:defRPr sz="2800" b="0"/>
            </a:lvl1pPr>
          </a:lstStyle>
          <a:p>
            <a:r>
              <a:rPr lang="en-US" dirty="0"/>
              <a:t> 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 marL="914400" indent="-182880">
              <a:defRPr/>
            </a:lvl2pPr>
            <a:lvl3pPr marL="1280160" indent="-182880">
              <a:defRPr/>
            </a:lvl3pPr>
            <a:lvl4pPr marL="1645920" indent="-182880">
              <a:defRPr/>
            </a:lvl4pPr>
            <a:lvl5pPr marL="2011680" indent="-18288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5FCB029-797E-96B5-549B-92E4BD53811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38200" y="1300834"/>
            <a:ext cx="10515600" cy="446089"/>
          </a:xfrm>
        </p:spPr>
        <p:txBody>
          <a:bodyPr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400" b="0" kern="1200" dirty="0">
                <a:solidFill>
                  <a:srgbClr val="459EE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43F7A52D-F410-5F66-7A9C-F3E02F526A7B}"/>
              </a:ext>
            </a:extLst>
          </p:cNvPr>
          <p:cNvSpPr txBox="1"/>
          <p:nvPr userDrawn="1"/>
        </p:nvSpPr>
        <p:spPr>
          <a:xfrm>
            <a:off x="211899" y="6446423"/>
            <a:ext cx="498251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 and Confidential © 2023 Kofax.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48914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marL="571500" indent="-571500">
              <a:buFontTx/>
              <a:buBlip>
                <a:blip r:embed="rId2"/>
              </a:buBlip>
              <a:defRPr sz="2800" b="0"/>
            </a:lvl1pPr>
          </a:lstStyle>
          <a:p>
            <a:r>
              <a:rPr lang="en-US" dirty="0"/>
              <a:t> 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 marL="914400" indent="-182880">
              <a:defRPr/>
            </a:lvl2pPr>
            <a:lvl3pPr marL="1280160" indent="-182880">
              <a:defRPr/>
            </a:lvl3pPr>
            <a:lvl4pPr marL="1645920" indent="-182880">
              <a:defRPr/>
            </a:lvl4pPr>
            <a:lvl5pPr marL="2011680" indent="-18288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164F533B-1965-83DF-C343-17936C16FB41}"/>
              </a:ext>
            </a:extLst>
          </p:cNvPr>
          <p:cNvSpPr txBox="1"/>
          <p:nvPr userDrawn="1"/>
        </p:nvSpPr>
        <p:spPr>
          <a:xfrm>
            <a:off x="211899" y="6446423"/>
            <a:ext cx="498251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 and Confidential © 2023 Kofax.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50541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08166-DE3E-7936-5A52-BC7070DCB9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4444" r="1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9B36CE-4E86-357F-4B1C-2F65C6AD39AF}"/>
              </a:ext>
            </a:extLst>
          </p:cNvPr>
          <p:cNvSpPr/>
          <p:nvPr userDrawn="1"/>
        </p:nvSpPr>
        <p:spPr>
          <a:xfrm>
            <a:off x="5522614" y="1593411"/>
            <a:ext cx="6669386" cy="5264590"/>
          </a:xfrm>
          <a:prstGeom prst="rect">
            <a:avLst/>
          </a:prstGeom>
          <a:gradFill>
            <a:gsLst>
              <a:gs pos="37000">
                <a:schemeClr val="tx2">
                  <a:alpha val="0"/>
                </a:schemeClr>
              </a:gs>
              <a:gs pos="100000">
                <a:schemeClr val="tx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EF24EB-3C09-F655-FFF6-7ED89A16E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321800" cy="6858000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6461B5FA-FEDE-F802-C40D-D6ABC49F5BBC}"/>
              </a:ext>
            </a:extLst>
          </p:cNvPr>
          <p:cNvSpPr>
            <a:spLocks/>
          </p:cNvSpPr>
          <p:nvPr userDrawn="1"/>
        </p:nvSpPr>
        <p:spPr bwMode="auto">
          <a:xfrm>
            <a:off x="6372831" y="4625109"/>
            <a:ext cx="1442066" cy="2232891"/>
          </a:xfrm>
          <a:custGeom>
            <a:avLst/>
            <a:gdLst>
              <a:gd name="T0" fmla="*/ 195 w 425"/>
              <a:gd name="T1" fmla="*/ 521 h 521"/>
              <a:gd name="T2" fmla="*/ 0 w 425"/>
              <a:gd name="T3" fmla="*/ 521 h 521"/>
              <a:gd name="T4" fmla="*/ 223 w 425"/>
              <a:gd name="T5" fmla="*/ 0 h 521"/>
              <a:gd name="T6" fmla="*/ 425 w 425"/>
              <a:gd name="T7" fmla="*/ 0 h 521"/>
              <a:gd name="T8" fmla="*/ 195 w 425"/>
              <a:gd name="T9" fmla="*/ 521 h 521"/>
              <a:gd name="connsiteX0" fmla="*/ 2801 w 8213"/>
              <a:gd name="connsiteY0" fmla="*/ 10000 h 10000"/>
              <a:gd name="connsiteX1" fmla="*/ 0 w 8213"/>
              <a:gd name="connsiteY1" fmla="*/ 9854 h 10000"/>
              <a:gd name="connsiteX2" fmla="*/ 3460 w 8213"/>
              <a:gd name="connsiteY2" fmla="*/ 0 h 10000"/>
              <a:gd name="connsiteX3" fmla="*/ 8213 w 8213"/>
              <a:gd name="connsiteY3" fmla="*/ 0 h 10000"/>
              <a:gd name="connsiteX4" fmla="*/ 2801 w 8213"/>
              <a:gd name="connsiteY4" fmla="*/ 10000 h 10000"/>
              <a:gd name="connsiteX0" fmla="*/ 3410 w 10000"/>
              <a:gd name="connsiteY0" fmla="*/ 10000 h 10000"/>
              <a:gd name="connsiteX1" fmla="*/ 0 w 10000"/>
              <a:gd name="connsiteY1" fmla="*/ 9854 h 10000"/>
              <a:gd name="connsiteX2" fmla="*/ 6825 w 10000"/>
              <a:gd name="connsiteY2" fmla="*/ 0 h 10000"/>
              <a:gd name="connsiteX3" fmla="*/ 10000 w 10000"/>
              <a:gd name="connsiteY3" fmla="*/ 0 h 10000"/>
              <a:gd name="connsiteX4" fmla="*/ 3410 w 10000"/>
              <a:gd name="connsiteY4" fmla="*/ 10000 h 10000"/>
              <a:gd name="connsiteX0" fmla="*/ 3577 w 10000"/>
              <a:gd name="connsiteY0" fmla="*/ 9832 h 9854"/>
              <a:gd name="connsiteX1" fmla="*/ 0 w 10000"/>
              <a:gd name="connsiteY1" fmla="*/ 9854 h 9854"/>
              <a:gd name="connsiteX2" fmla="*/ 6825 w 10000"/>
              <a:gd name="connsiteY2" fmla="*/ 0 h 9854"/>
              <a:gd name="connsiteX3" fmla="*/ 10000 w 10000"/>
              <a:gd name="connsiteY3" fmla="*/ 0 h 9854"/>
              <a:gd name="connsiteX4" fmla="*/ 3577 w 10000"/>
              <a:gd name="connsiteY4" fmla="*/ 9832 h 9854"/>
              <a:gd name="connsiteX0" fmla="*/ 3577 w 10000"/>
              <a:gd name="connsiteY0" fmla="*/ 10035 h 10035"/>
              <a:gd name="connsiteX1" fmla="*/ 0 w 10000"/>
              <a:gd name="connsiteY1" fmla="*/ 10000 h 10035"/>
              <a:gd name="connsiteX2" fmla="*/ 6825 w 10000"/>
              <a:gd name="connsiteY2" fmla="*/ 0 h 10035"/>
              <a:gd name="connsiteX3" fmla="*/ 10000 w 10000"/>
              <a:gd name="connsiteY3" fmla="*/ 0 h 10035"/>
              <a:gd name="connsiteX4" fmla="*/ 3577 w 10000"/>
              <a:gd name="connsiteY4" fmla="*/ 10035 h 10035"/>
              <a:gd name="connsiteX0" fmla="*/ 2659 w 10000"/>
              <a:gd name="connsiteY0" fmla="*/ 9978 h 10000"/>
              <a:gd name="connsiteX1" fmla="*/ 0 w 10000"/>
              <a:gd name="connsiteY1" fmla="*/ 10000 h 10000"/>
              <a:gd name="connsiteX2" fmla="*/ 6825 w 10000"/>
              <a:gd name="connsiteY2" fmla="*/ 0 h 10000"/>
              <a:gd name="connsiteX3" fmla="*/ 10000 w 10000"/>
              <a:gd name="connsiteY3" fmla="*/ 0 h 10000"/>
              <a:gd name="connsiteX4" fmla="*/ 2659 w 10000"/>
              <a:gd name="connsiteY4" fmla="*/ 9978 h 10000"/>
              <a:gd name="connsiteX0" fmla="*/ 2659 w 9499"/>
              <a:gd name="connsiteY0" fmla="*/ 9978 h 10000"/>
              <a:gd name="connsiteX1" fmla="*/ 0 w 9499"/>
              <a:gd name="connsiteY1" fmla="*/ 10000 h 10000"/>
              <a:gd name="connsiteX2" fmla="*/ 6825 w 9499"/>
              <a:gd name="connsiteY2" fmla="*/ 0 h 10000"/>
              <a:gd name="connsiteX3" fmla="*/ 9499 w 9499"/>
              <a:gd name="connsiteY3" fmla="*/ 0 h 10000"/>
              <a:gd name="connsiteX4" fmla="*/ 2659 w 9499"/>
              <a:gd name="connsiteY4" fmla="*/ 9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9" h="10000">
                <a:moveTo>
                  <a:pt x="2659" y="9978"/>
                </a:moveTo>
                <a:lnTo>
                  <a:pt x="0" y="10000"/>
                </a:lnTo>
                <a:lnTo>
                  <a:pt x="6825" y="0"/>
                </a:lnTo>
                <a:lnTo>
                  <a:pt x="9499" y="0"/>
                </a:lnTo>
                <a:lnTo>
                  <a:pt x="2659" y="9978"/>
                </a:lnTo>
                <a:close/>
              </a:path>
            </a:pathLst>
          </a:custGeom>
          <a:gradFill flip="none" rotWithShape="1">
            <a:gsLst>
              <a:gs pos="100000">
                <a:srgbClr val="FF6D69"/>
              </a:gs>
              <a:gs pos="15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9252FE29-F516-AA16-DC96-BAA5AA93B8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301" y="5704115"/>
            <a:ext cx="4360207" cy="885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53CF25-E66D-DD2B-8D27-3A1852089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727" y="2754003"/>
            <a:ext cx="6101537" cy="535531"/>
          </a:xfrm>
        </p:spPr>
        <p:txBody>
          <a:bodyPr wrap="square" anchor="b" anchorCtr="0">
            <a:spAutoFit/>
          </a:bodyPr>
          <a:lstStyle>
            <a:lvl1pPr algn="l"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Main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51EB96-B1D1-CF3D-98A4-DC3211F762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728" y="3422400"/>
            <a:ext cx="5795212" cy="4358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Master subtitle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623B323-111F-53C2-8490-22A95D072E10}"/>
              </a:ext>
            </a:extLst>
          </p:cNvPr>
          <p:cNvSpPr txBox="1"/>
          <p:nvPr userDrawn="1"/>
        </p:nvSpPr>
        <p:spPr>
          <a:xfrm>
            <a:off x="211899" y="6446423"/>
            <a:ext cx="498251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 and Confidential © 2024 Tungsten Automation Corp.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1040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2958B2-E322-19CF-3606-7D1AC66927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1163" r="21163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7BB514-20C7-D0E1-9432-ED7789B9F598}"/>
              </a:ext>
            </a:extLst>
          </p:cNvPr>
          <p:cNvSpPr/>
          <p:nvPr userDrawn="1"/>
        </p:nvSpPr>
        <p:spPr>
          <a:xfrm>
            <a:off x="5522614" y="1593411"/>
            <a:ext cx="6669386" cy="5264590"/>
          </a:xfrm>
          <a:prstGeom prst="rect">
            <a:avLst/>
          </a:prstGeom>
          <a:gradFill>
            <a:gsLst>
              <a:gs pos="37000">
                <a:schemeClr val="tx2">
                  <a:alpha val="0"/>
                </a:schemeClr>
              </a:gs>
              <a:gs pos="100000">
                <a:schemeClr val="tx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8CE3EA-6DFA-F440-13BB-095E6E11BD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321800" cy="6858000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8F6CE725-5249-6DFF-A8C7-40C1D2FA6927}"/>
              </a:ext>
            </a:extLst>
          </p:cNvPr>
          <p:cNvSpPr>
            <a:spLocks/>
          </p:cNvSpPr>
          <p:nvPr userDrawn="1"/>
        </p:nvSpPr>
        <p:spPr bwMode="auto">
          <a:xfrm>
            <a:off x="6372831" y="4625109"/>
            <a:ext cx="1442066" cy="2232891"/>
          </a:xfrm>
          <a:custGeom>
            <a:avLst/>
            <a:gdLst>
              <a:gd name="T0" fmla="*/ 195 w 425"/>
              <a:gd name="T1" fmla="*/ 521 h 521"/>
              <a:gd name="T2" fmla="*/ 0 w 425"/>
              <a:gd name="T3" fmla="*/ 521 h 521"/>
              <a:gd name="T4" fmla="*/ 223 w 425"/>
              <a:gd name="T5" fmla="*/ 0 h 521"/>
              <a:gd name="T6" fmla="*/ 425 w 425"/>
              <a:gd name="T7" fmla="*/ 0 h 521"/>
              <a:gd name="T8" fmla="*/ 195 w 425"/>
              <a:gd name="T9" fmla="*/ 521 h 521"/>
              <a:gd name="connsiteX0" fmla="*/ 2801 w 8213"/>
              <a:gd name="connsiteY0" fmla="*/ 10000 h 10000"/>
              <a:gd name="connsiteX1" fmla="*/ 0 w 8213"/>
              <a:gd name="connsiteY1" fmla="*/ 9854 h 10000"/>
              <a:gd name="connsiteX2" fmla="*/ 3460 w 8213"/>
              <a:gd name="connsiteY2" fmla="*/ 0 h 10000"/>
              <a:gd name="connsiteX3" fmla="*/ 8213 w 8213"/>
              <a:gd name="connsiteY3" fmla="*/ 0 h 10000"/>
              <a:gd name="connsiteX4" fmla="*/ 2801 w 8213"/>
              <a:gd name="connsiteY4" fmla="*/ 10000 h 10000"/>
              <a:gd name="connsiteX0" fmla="*/ 3410 w 10000"/>
              <a:gd name="connsiteY0" fmla="*/ 10000 h 10000"/>
              <a:gd name="connsiteX1" fmla="*/ 0 w 10000"/>
              <a:gd name="connsiteY1" fmla="*/ 9854 h 10000"/>
              <a:gd name="connsiteX2" fmla="*/ 6825 w 10000"/>
              <a:gd name="connsiteY2" fmla="*/ 0 h 10000"/>
              <a:gd name="connsiteX3" fmla="*/ 10000 w 10000"/>
              <a:gd name="connsiteY3" fmla="*/ 0 h 10000"/>
              <a:gd name="connsiteX4" fmla="*/ 3410 w 10000"/>
              <a:gd name="connsiteY4" fmla="*/ 10000 h 10000"/>
              <a:gd name="connsiteX0" fmla="*/ 3577 w 10000"/>
              <a:gd name="connsiteY0" fmla="*/ 9832 h 9854"/>
              <a:gd name="connsiteX1" fmla="*/ 0 w 10000"/>
              <a:gd name="connsiteY1" fmla="*/ 9854 h 9854"/>
              <a:gd name="connsiteX2" fmla="*/ 6825 w 10000"/>
              <a:gd name="connsiteY2" fmla="*/ 0 h 9854"/>
              <a:gd name="connsiteX3" fmla="*/ 10000 w 10000"/>
              <a:gd name="connsiteY3" fmla="*/ 0 h 9854"/>
              <a:gd name="connsiteX4" fmla="*/ 3577 w 10000"/>
              <a:gd name="connsiteY4" fmla="*/ 9832 h 9854"/>
              <a:gd name="connsiteX0" fmla="*/ 3577 w 10000"/>
              <a:gd name="connsiteY0" fmla="*/ 10035 h 10035"/>
              <a:gd name="connsiteX1" fmla="*/ 0 w 10000"/>
              <a:gd name="connsiteY1" fmla="*/ 10000 h 10035"/>
              <a:gd name="connsiteX2" fmla="*/ 6825 w 10000"/>
              <a:gd name="connsiteY2" fmla="*/ 0 h 10035"/>
              <a:gd name="connsiteX3" fmla="*/ 10000 w 10000"/>
              <a:gd name="connsiteY3" fmla="*/ 0 h 10035"/>
              <a:gd name="connsiteX4" fmla="*/ 3577 w 10000"/>
              <a:gd name="connsiteY4" fmla="*/ 10035 h 10035"/>
              <a:gd name="connsiteX0" fmla="*/ 2659 w 10000"/>
              <a:gd name="connsiteY0" fmla="*/ 9978 h 10000"/>
              <a:gd name="connsiteX1" fmla="*/ 0 w 10000"/>
              <a:gd name="connsiteY1" fmla="*/ 10000 h 10000"/>
              <a:gd name="connsiteX2" fmla="*/ 6825 w 10000"/>
              <a:gd name="connsiteY2" fmla="*/ 0 h 10000"/>
              <a:gd name="connsiteX3" fmla="*/ 10000 w 10000"/>
              <a:gd name="connsiteY3" fmla="*/ 0 h 10000"/>
              <a:gd name="connsiteX4" fmla="*/ 2659 w 10000"/>
              <a:gd name="connsiteY4" fmla="*/ 9978 h 10000"/>
              <a:gd name="connsiteX0" fmla="*/ 2659 w 9499"/>
              <a:gd name="connsiteY0" fmla="*/ 9978 h 10000"/>
              <a:gd name="connsiteX1" fmla="*/ 0 w 9499"/>
              <a:gd name="connsiteY1" fmla="*/ 10000 h 10000"/>
              <a:gd name="connsiteX2" fmla="*/ 6825 w 9499"/>
              <a:gd name="connsiteY2" fmla="*/ 0 h 10000"/>
              <a:gd name="connsiteX3" fmla="*/ 9499 w 9499"/>
              <a:gd name="connsiteY3" fmla="*/ 0 h 10000"/>
              <a:gd name="connsiteX4" fmla="*/ 2659 w 9499"/>
              <a:gd name="connsiteY4" fmla="*/ 9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9" h="10000">
                <a:moveTo>
                  <a:pt x="2659" y="9978"/>
                </a:moveTo>
                <a:lnTo>
                  <a:pt x="0" y="10000"/>
                </a:lnTo>
                <a:lnTo>
                  <a:pt x="6825" y="0"/>
                </a:lnTo>
                <a:lnTo>
                  <a:pt x="9499" y="0"/>
                </a:lnTo>
                <a:lnTo>
                  <a:pt x="2659" y="9978"/>
                </a:lnTo>
                <a:close/>
              </a:path>
            </a:pathLst>
          </a:custGeom>
          <a:gradFill flip="none" rotWithShape="1">
            <a:gsLst>
              <a:gs pos="100000">
                <a:srgbClr val="FF6D69"/>
              </a:gs>
              <a:gs pos="15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4BA04B06-BF09-6F1C-0AFA-3BD014069A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301" y="5704115"/>
            <a:ext cx="4360207" cy="885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4A1B8-CE04-BDD8-6B0D-FCDB2EA8BE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728" y="2754003"/>
            <a:ext cx="6122318" cy="535531"/>
          </a:xfrm>
        </p:spPr>
        <p:txBody>
          <a:bodyPr wrap="square" anchor="b" anchorCtr="0">
            <a:spAutoFit/>
          </a:bodyPr>
          <a:lstStyle>
            <a:lvl1pPr algn="l"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Main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5D09AED-195A-7022-5423-705C5F16AF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728" y="3422400"/>
            <a:ext cx="5795212" cy="4358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Master subtitle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A316DC6-B833-03CA-B1E0-64721CB9F889}"/>
              </a:ext>
            </a:extLst>
          </p:cNvPr>
          <p:cNvSpPr txBox="1"/>
          <p:nvPr userDrawn="1"/>
        </p:nvSpPr>
        <p:spPr>
          <a:xfrm>
            <a:off x="211899" y="6446423"/>
            <a:ext cx="498251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 and Confidential © 2024 Tungsten Automation Corp.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507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7E786C-6973-2D79-98EC-A095F3606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216C38BC-7207-D8A1-F4F6-B83E72481E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6686" y="5854831"/>
            <a:ext cx="3617822" cy="734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68A0C-0550-1CF2-16F6-935CFB8C77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727" y="2754003"/>
            <a:ext cx="8252455" cy="535531"/>
          </a:xfrm>
        </p:spPr>
        <p:txBody>
          <a:bodyPr wrap="square" anchor="b" anchorCtr="0">
            <a:spAutoFit/>
          </a:bodyPr>
          <a:lstStyle>
            <a:lvl1pPr algn="l"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Main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F4F14D6-5D24-329E-EA12-A16AD4C6D8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727" y="3422400"/>
            <a:ext cx="7823351" cy="4358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Master subtitle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C683AA0-4C9E-339E-048A-DB29D17D43A9}"/>
              </a:ext>
            </a:extLst>
          </p:cNvPr>
          <p:cNvSpPr txBox="1"/>
          <p:nvPr userDrawn="1"/>
        </p:nvSpPr>
        <p:spPr>
          <a:xfrm>
            <a:off x="211899" y="6446423"/>
            <a:ext cx="498251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 and Confidential © 2024 Tungsten Automation Corp.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895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9AEB83-BB76-E06A-EFE4-6DD8FDA827E8}"/>
              </a:ext>
            </a:extLst>
          </p:cNvPr>
          <p:cNvSpPr/>
          <p:nvPr userDrawn="1"/>
        </p:nvSpPr>
        <p:spPr>
          <a:xfrm>
            <a:off x="6606721" y="-1835"/>
            <a:ext cx="5587945" cy="6859835"/>
          </a:xfrm>
          <a:custGeom>
            <a:avLst/>
            <a:gdLst>
              <a:gd name="connsiteX0" fmla="*/ 0 w 5585279"/>
              <a:gd name="connsiteY0" fmla="*/ 0 h 6858000"/>
              <a:gd name="connsiteX1" fmla="*/ 5585279 w 5585279"/>
              <a:gd name="connsiteY1" fmla="*/ 0 h 6858000"/>
              <a:gd name="connsiteX2" fmla="*/ 5585279 w 5585279"/>
              <a:gd name="connsiteY2" fmla="*/ 6858000 h 6858000"/>
              <a:gd name="connsiteX3" fmla="*/ 0 w 5585279"/>
              <a:gd name="connsiteY3" fmla="*/ 6858000 h 6858000"/>
              <a:gd name="connsiteX4" fmla="*/ 0 w 5585279"/>
              <a:gd name="connsiteY4" fmla="*/ 0 h 6858000"/>
              <a:gd name="connsiteX0" fmla="*/ 3254477 w 5585279"/>
              <a:gd name="connsiteY0" fmla="*/ 0 h 6877665"/>
              <a:gd name="connsiteX1" fmla="*/ 5585279 w 5585279"/>
              <a:gd name="connsiteY1" fmla="*/ 19665 h 6877665"/>
              <a:gd name="connsiteX2" fmla="*/ 5585279 w 5585279"/>
              <a:gd name="connsiteY2" fmla="*/ 6877665 h 6877665"/>
              <a:gd name="connsiteX3" fmla="*/ 0 w 5585279"/>
              <a:gd name="connsiteY3" fmla="*/ 6877665 h 6877665"/>
              <a:gd name="connsiteX4" fmla="*/ 3254477 w 5585279"/>
              <a:gd name="connsiteY4" fmla="*/ 0 h 6877665"/>
              <a:gd name="connsiteX0" fmla="*/ 3765754 w 5585279"/>
              <a:gd name="connsiteY0" fmla="*/ 0 h 6877665"/>
              <a:gd name="connsiteX1" fmla="*/ 5585279 w 5585279"/>
              <a:gd name="connsiteY1" fmla="*/ 19665 h 6877665"/>
              <a:gd name="connsiteX2" fmla="*/ 5585279 w 5585279"/>
              <a:gd name="connsiteY2" fmla="*/ 6877665 h 6877665"/>
              <a:gd name="connsiteX3" fmla="*/ 0 w 5585279"/>
              <a:gd name="connsiteY3" fmla="*/ 6877665 h 6877665"/>
              <a:gd name="connsiteX4" fmla="*/ 3765754 w 5585279"/>
              <a:gd name="connsiteY4" fmla="*/ 0 h 6877665"/>
              <a:gd name="connsiteX0" fmla="*/ 3254477 w 5585279"/>
              <a:gd name="connsiteY0" fmla="*/ 0 h 6858000"/>
              <a:gd name="connsiteX1" fmla="*/ 5585279 w 5585279"/>
              <a:gd name="connsiteY1" fmla="*/ 0 h 6858000"/>
              <a:gd name="connsiteX2" fmla="*/ 5585279 w 5585279"/>
              <a:gd name="connsiteY2" fmla="*/ 6858000 h 6858000"/>
              <a:gd name="connsiteX3" fmla="*/ 0 w 5585279"/>
              <a:gd name="connsiteY3" fmla="*/ 6858000 h 6858000"/>
              <a:gd name="connsiteX4" fmla="*/ 3254477 w 5585279"/>
              <a:gd name="connsiteY4" fmla="*/ 0 h 6858000"/>
              <a:gd name="connsiteX0" fmla="*/ 3195484 w 5585279"/>
              <a:gd name="connsiteY0" fmla="*/ 0 h 6867832"/>
              <a:gd name="connsiteX1" fmla="*/ 5585279 w 5585279"/>
              <a:gd name="connsiteY1" fmla="*/ 9832 h 6867832"/>
              <a:gd name="connsiteX2" fmla="*/ 5585279 w 5585279"/>
              <a:gd name="connsiteY2" fmla="*/ 6867832 h 6867832"/>
              <a:gd name="connsiteX3" fmla="*/ 0 w 5585279"/>
              <a:gd name="connsiteY3" fmla="*/ 6867832 h 6867832"/>
              <a:gd name="connsiteX4" fmla="*/ 3195484 w 5585279"/>
              <a:gd name="connsiteY4" fmla="*/ 0 h 6867832"/>
              <a:gd name="connsiteX0" fmla="*/ 3195484 w 5585279"/>
              <a:gd name="connsiteY0" fmla="*/ 0 h 6859835"/>
              <a:gd name="connsiteX1" fmla="*/ 5585279 w 5585279"/>
              <a:gd name="connsiteY1" fmla="*/ 1835 h 6859835"/>
              <a:gd name="connsiteX2" fmla="*/ 5585279 w 5585279"/>
              <a:gd name="connsiteY2" fmla="*/ 6859835 h 6859835"/>
              <a:gd name="connsiteX3" fmla="*/ 0 w 5585279"/>
              <a:gd name="connsiteY3" fmla="*/ 6859835 h 6859835"/>
              <a:gd name="connsiteX4" fmla="*/ 3195484 w 5585279"/>
              <a:gd name="connsiteY4" fmla="*/ 0 h 6859835"/>
              <a:gd name="connsiteX0" fmla="*/ 3195484 w 5585279"/>
              <a:gd name="connsiteY0" fmla="*/ 0 h 6859835"/>
              <a:gd name="connsiteX1" fmla="*/ 5563952 w 5585279"/>
              <a:gd name="connsiteY1" fmla="*/ 44489 h 6859835"/>
              <a:gd name="connsiteX2" fmla="*/ 5585279 w 5585279"/>
              <a:gd name="connsiteY2" fmla="*/ 6859835 h 6859835"/>
              <a:gd name="connsiteX3" fmla="*/ 0 w 5585279"/>
              <a:gd name="connsiteY3" fmla="*/ 6859835 h 6859835"/>
              <a:gd name="connsiteX4" fmla="*/ 3195484 w 5585279"/>
              <a:gd name="connsiteY4" fmla="*/ 0 h 6859835"/>
              <a:gd name="connsiteX0" fmla="*/ 3195484 w 5587945"/>
              <a:gd name="connsiteY0" fmla="*/ 0 h 6859835"/>
              <a:gd name="connsiteX1" fmla="*/ 5587945 w 5587945"/>
              <a:gd name="connsiteY1" fmla="*/ 1835 h 6859835"/>
              <a:gd name="connsiteX2" fmla="*/ 5585279 w 5587945"/>
              <a:gd name="connsiteY2" fmla="*/ 6859835 h 6859835"/>
              <a:gd name="connsiteX3" fmla="*/ 0 w 5587945"/>
              <a:gd name="connsiteY3" fmla="*/ 6859835 h 6859835"/>
              <a:gd name="connsiteX4" fmla="*/ 3195484 w 5587945"/>
              <a:gd name="connsiteY4" fmla="*/ 0 h 685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7945" h="6859835">
                <a:moveTo>
                  <a:pt x="3195484" y="0"/>
                </a:moveTo>
                <a:lnTo>
                  <a:pt x="5587945" y="1835"/>
                </a:lnTo>
                <a:cubicBezTo>
                  <a:pt x="5587056" y="2287835"/>
                  <a:pt x="5586168" y="4573835"/>
                  <a:pt x="5585279" y="6859835"/>
                </a:cubicBezTo>
                <a:lnTo>
                  <a:pt x="0" y="6859835"/>
                </a:lnTo>
                <a:lnTo>
                  <a:pt x="3195484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52000" t="-1000" r="-107000" b="-28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black background&#10;&#10;Description automatically generated">
            <a:extLst>
              <a:ext uri="{FF2B5EF4-FFF2-40B4-BE49-F238E27FC236}">
                <a16:creationId xmlns:a16="http://schemas.microsoft.com/office/drawing/2014/main" id="{4F6D5E97-276C-3A78-A9A6-2E0D82164E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2921" y="3845333"/>
            <a:ext cx="2959079" cy="3022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9D0F53-F9D2-065D-3B20-5BB42B244E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969" y="6290370"/>
            <a:ext cx="1652046" cy="441191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2629FC82-78DC-CD44-F672-FFC8C0391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4191" y="6341850"/>
            <a:ext cx="549163" cy="365125"/>
          </a:xfrm>
        </p:spPr>
        <p:txBody>
          <a:bodyPr/>
          <a:lstStyle/>
          <a:p>
            <a:fld id="{151725ED-AB00-4B02-A764-80C23BBB66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arallelogram 19">
            <a:extLst>
              <a:ext uri="{FF2B5EF4-FFF2-40B4-BE49-F238E27FC236}">
                <a16:creationId xmlns:a16="http://schemas.microsoft.com/office/drawing/2014/main" id="{C88805D9-EFE2-450A-FB11-92F9F2306973}"/>
              </a:ext>
            </a:extLst>
          </p:cNvPr>
          <p:cNvSpPr/>
          <p:nvPr userDrawn="1"/>
        </p:nvSpPr>
        <p:spPr>
          <a:xfrm>
            <a:off x="8186402" y="5976"/>
            <a:ext cx="2058925" cy="2475431"/>
          </a:xfrm>
          <a:custGeom>
            <a:avLst/>
            <a:gdLst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971393 w 2073499"/>
              <a:gd name="connsiteY3" fmla="*/ 3296992 h 3296992"/>
              <a:gd name="connsiteX4" fmla="*/ 0 w 2073499"/>
              <a:gd name="connsiteY4" fmla="*/ 3296992 h 3296992"/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971393 w 2073499"/>
              <a:gd name="connsiteY3" fmla="*/ 3296992 h 3296992"/>
              <a:gd name="connsiteX4" fmla="*/ 0 w 2073499"/>
              <a:gd name="connsiteY4" fmla="*/ 3296992 h 3296992"/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1061928 w 2073499"/>
              <a:gd name="connsiteY3" fmla="*/ 3296992 h 3296992"/>
              <a:gd name="connsiteX4" fmla="*/ 0 w 2073499"/>
              <a:gd name="connsiteY4" fmla="*/ 3296992 h 3296992"/>
              <a:gd name="connsiteX0" fmla="*/ 0 w 1992018"/>
              <a:gd name="connsiteY0" fmla="*/ 3296992 h 3296992"/>
              <a:gd name="connsiteX1" fmla="*/ 1020625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1016391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1007924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876906 w 1992018"/>
              <a:gd name="connsiteY1" fmla="*/ 428201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809873"/>
              <a:gd name="connsiteY0" fmla="*/ 2868791 h 2868791"/>
              <a:gd name="connsiteX1" fmla="*/ 876906 w 1809873"/>
              <a:gd name="connsiteY1" fmla="*/ 0 h 2868791"/>
              <a:gd name="connsiteX2" fmla="*/ 1809873 w 1809873"/>
              <a:gd name="connsiteY2" fmla="*/ 159777 h 2868791"/>
              <a:gd name="connsiteX3" fmla="*/ 980447 w 1809873"/>
              <a:gd name="connsiteY3" fmla="*/ 2868791 h 2868791"/>
              <a:gd name="connsiteX4" fmla="*/ 0 w 1809873"/>
              <a:gd name="connsiteY4" fmla="*/ 2868791 h 2868791"/>
              <a:gd name="connsiteX0" fmla="*/ 0 w 1809873"/>
              <a:gd name="connsiteY0" fmla="*/ 2715405 h 2715405"/>
              <a:gd name="connsiteX1" fmla="*/ 828973 w 1809873"/>
              <a:gd name="connsiteY1" fmla="*/ 0 h 2715405"/>
              <a:gd name="connsiteX2" fmla="*/ 1809873 w 1809873"/>
              <a:gd name="connsiteY2" fmla="*/ 6391 h 2715405"/>
              <a:gd name="connsiteX3" fmla="*/ 980447 w 1809873"/>
              <a:gd name="connsiteY3" fmla="*/ 2715405 h 2715405"/>
              <a:gd name="connsiteX4" fmla="*/ 0 w 1809873"/>
              <a:gd name="connsiteY4" fmla="*/ 2715405 h 2715405"/>
              <a:gd name="connsiteX0" fmla="*/ 0 w 1809873"/>
              <a:gd name="connsiteY0" fmla="*/ 2715405 h 2715405"/>
              <a:gd name="connsiteX1" fmla="*/ 828973 w 1809873"/>
              <a:gd name="connsiteY1" fmla="*/ 0 h 2715405"/>
              <a:gd name="connsiteX2" fmla="*/ 1809873 w 1809873"/>
              <a:gd name="connsiteY2" fmla="*/ 3195 h 2715405"/>
              <a:gd name="connsiteX3" fmla="*/ 980447 w 1809873"/>
              <a:gd name="connsiteY3" fmla="*/ 2715405 h 2715405"/>
              <a:gd name="connsiteX4" fmla="*/ 0 w 1809873"/>
              <a:gd name="connsiteY4" fmla="*/ 2715405 h 2715405"/>
              <a:gd name="connsiteX0" fmla="*/ 0 w 1813068"/>
              <a:gd name="connsiteY0" fmla="*/ 2718602 h 2718602"/>
              <a:gd name="connsiteX1" fmla="*/ 828973 w 1813068"/>
              <a:gd name="connsiteY1" fmla="*/ 3197 h 2718602"/>
              <a:gd name="connsiteX2" fmla="*/ 1813068 w 1813068"/>
              <a:gd name="connsiteY2" fmla="*/ 0 h 2718602"/>
              <a:gd name="connsiteX3" fmla="*/ 980447 w 1813068"/>
              <a:gd name="connsiteY3" fmla="*/ 2718602 h 2718602"/>
              <a:gd name="connsiteX4" fmla="*/ 0 w 1813068"/>
              <a:gd name="connsiteY4" fmla="*/ 2718602 h 2718602"/>
              <a:gd name="connsiteX0" fmla="*/ 0 w 1936292"/>
              <a:gd name="connsiteY0" fmla="*/ 2715405 h 2715405"/>
              <a:gd name="connsiteX1" fmla="*/ 828973 w 1936292"/>
              <a:gd name="connsiteY1" fmla="*/ 0 h 2715405"/>
              <a:gd name="connsiteX2" fmla="*/ 1936292 w 1936292"/>
              <a:gd name="connsiteY2" fmla="*/ 5605 h 2715405"/>
              <a:gd name="connsiteX3" fmla="*/ 980447 w 1936292"/>
              <a:gd name="connsiteY3" fmla="*/ 2715405 h 2715405"/>
              <a:gd name="connsiteX4" fmla="*/ 0 w 1936292"/>
              <a:gd name="connsiteY4" fmla="*/ 2715405 h 2715405"/>
              <a:gd name="connsiteX0" fmla="*/ 0 w 2138731"/>
              <a:gd name="connsiteY0" fmla="*/ 2715405 h 2715405"/>
              <a:gd name="connsiteX1" fmla="*/ 828973 w 2138731"/>
              <a:gd name="connsiteY1" fmla="*/ 0 h 2715405"/>
              <a:gd name="connsiteX2" fmla="*/ 2138731 w 2138731"/>
              <a:gd name="connsiteY2" fmla="*/ 5605 h 2715405"/>
              <a:gd name="connsiteX3" fmla="*/ 980447 w 2138731"/>
              <a:gd name="connsiteY3" fmla="*/ 2715405 h 2715405"/>
              <a:gd name="connsiteX4" fmla="*/ 0 w 2138731"/>
              <a:gd name="connsiteY4" fmla="*/ 2715405 h 2715405"/>
              <a:gd name="connsiteX0" fmla="*/ 0 w 2138731"/>
              <a:gd name="connsiteY0" fmla="*/ 2715405 h 2715405"/>
              <a:gd name="connsiteX1" fmla="*/ 1172240 w 2138731"/>
              <a:gd name="connsiteY1" fmla="*/ 0 h 2715405"/>
              <a:gd name="connsiteX2" fmla="*/ 2138731 w 2138731"/>
              <a:gd name="connsiteY2" fmla="*/ 5605 h 2715405"/>
              <a:gd name="connsiteX3" fmla="*/ 980447 w 2138731"/>
              <a:gd name="connsiteY3" fmla="*/ 2715405 h 2715405"/>
              <a:gd name="connsiteX4" fmla="*/ 0 w 2138731"/>
              <a:gd name="connsiteY4" fmla="*/ 2715405 h 2715405"/>
              <a:gd name="connsiteX0" fmla="*/ 0 w 2209144"/>
              <a:gd name="connsiteY0" fmla="*/ 2715405 h 2715405"/>
              <a:gd name="connsiteX1" fmla="*/ 1242653 w 2209144"/>
              <a:gd name="connsiteY1" fmla="*/ 0 h 2715405"/>
              <a:gd name="connsiteX2" fmla="*/ 2209144 w 2209144"/>
              <a:gd name="connsiteY2" fmla="*/ 5605 h 2715405"/>
              <a:gd name="connsiteX3" fmla="*/ 1050860 w 2209144"/>
              <a:gd name="connsiteY3" fmla="*/ 2715405 h 2715405"/>
              <a:gd name="connsiteX4" fmla="*/ 0 w 2209144"/>
              <a:gd name="connsiteY4" fmla="*/ 2715405 h 2715405"/>
              <a:gd name="connsiteX0" fmla="*/ 0 w 2209144"/>
              <a:gd name="connsiteY0" fmla="*/ 2715405 h 2715405"/>
              <a:gd name="connsiteX1" fmla="*/ 1242653 w 2209144"/>
              <a:gd name="connsiteY1" fmla="*/ 0 h 2715405"/>
              <a:gd name="connsiteX2" fmla="*/ 2209144 w 2209144"/>
              <a:gd name="connsiteY2" fmla="*/ 5605 h 2715405"/>
              <a:gd name="connsiteX3" fmla="*/ 989248 w 2209144"/>
              <a:gd name="connsiteY3" fmla="*/ 2715405 h 2715405"/>
              <a:gd name="connsiteX4" fmla="*/ 0 w 2209144"/>
              <a:gd name="connsiteY4" fmla="*/ 2715405 h 2715405"/>
              <a:gd name="connsiteX0" fmla="*/ 0 w 2209144"/>
              <a:gd name="connsiteY0" fmla="*/ 2709800 h 2709800"/>
              <a:gd name="connsiteX1" fmla="*/ 1269059 w 2209144"/>
              <a:gd name="connsiteY1" fmla="*/ 3197 h 2709800"/>
              <a:gd name="connsiteX2" fmla="*/ 2209144 w 2209144"/>
              <a:gd name="connsiteY2" fmla="*/ 0 h 2709800"/>
              <a:gd name="connsiteX3" fmla="*/ 989248 w 2209144"/>
              <a:gd name="connsiteY3" fmla="*/ 2709800 h 2709800"/>
              <a:gd name="connsiteX4" fmla="*/ 0 w 2209144"/>
              <a:gd name="connsiteY4" fmla="*/ 2709800 h 2709800"/>
              <a:gd name="connsiteX0" fmla="*/ 0 w 2209144"/>
              <a:gd name="connsiteY0" fmla="*/ 2709800 h 2716359"/>
              <a:gd name="connsiteX1" fmla="*/ 1269059 w 2209144"/>
              <a:gd name="connsiteY1" fmla="*/ 3197 h 2716359"/>
              <a:gd name="connsiteX2" fmla="*/ 2209144 w 2209144"/>
              <a:gd name="connsiteY2" fmla="*/ 0 h 2716359"/>
              <a:gd name="connsiteX3" fmla="*/ 963015 w 2209144"/>
              <a:gd name="connsiteY3" fmla="*/ 2716359 h 2716359"/>
              <a:gd name="connsiteX4" fmla="*/ 0 w 2209144"/>
              <a:gd name="connsiteY4" fmla="*/ 2709800 h 2716359"/>
              <a:gd name="connsiteX0" fmla="*/ 0 w 2259314"/>
              <a:gd name="connsiteY0" fmla="*/ 2709800 h 2716359"/>
              <a:gd name="connsiteX1" fmla="*/ 1269059 w 2259314"/>
              <a:gd name="connsiteY1" fmla="*/ 3197 h 2716359"/>
              <a:gd name="connsiteX2" fmla="*/ 2259314 w 2259314"/>
              <a:gd name="connsiteY2" fmla="*/ 0 h 2716359"/>
              <a:gd name="connsiteX3" fmla="*/ 963015 w 2259314"/>
              <a:gd name="connsiteY3" fmla="*/ 2716359 h 2716359"/>
              <a:gd name="connsiteX4" fmla="*/ 0 w 2259314"/>
              <a:gd name="connsiteY4" fmla="*/ 2709800 h 27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314" h="2716359">
                <a:moveTo>
                  <a:pt x="0" y="2709800"/>
                </a:moveTo>
                <a:lnTo>
                  <a:pt x="1269059" y="3197"/>
                </a:lnTo>
                <a:lnTo>
                  <a:pt x="2259314" y="0"/>
                </a:lnTo>
                <a:lnTo>
                  <a:pt x="963015" y="2716359"/>
                </a:lnTo>
                <a:lnTo>
                  <a:pt x="0" y="27098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5">
                  <a:alpha val="0"/>
                </a:schemeClr>
              </a:gs>
              <a:gs pos="0">
                <a:schemeClr val="accent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9E2A5A9-3E2C-11A2-2F3B-FBBD4130C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648"/>
            <a:ext cx="7762383" cy="808067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2B1C27-CB3D-BD29-FAC9-82E2AC20C7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586070"/>
            <a:ext cx="7762383" cy="4516789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dirty="0"/>
              <a:t>Agenda Item 1</a:t>
            </a:r>
          </a:p>
          <a:p>
            <a:pPr marL="457200" indent="-4572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dirty="0"/>
              <a:t>Agenda Item 2</a:t>
            </a:r>
          </a:p>
          <a:p>
            <a:pPr marL="914400" lvl="1" indent="-4572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dirty="0"/>
              <a:t>Agenda Subitem 1</a:t>
            </a:r>
          </a:p>
          <a:p>
            <a:pPr marL="914400" lvl="1" indent="-4572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dirty="0"/>
              <a:t>Agenda Subitem 2</a:t>
            </a:r>
          </a:p>
          <a:p>
            <a:pPr marL="457200" lvl="0" indent="-4572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dirty="0"/>
              <a:t>Agenda Item 3</a:t>
            </a:r>
          </a:p>
          <a:p>
            <a:pPr marL="457200" lvl="0" indent="-4572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dirty="0"/>
              <a:t>Agenda Item 4</a:t>
            </a:r>
          </a:p>
          <a:p>
            <a:pPr marL="457200" lvl="0" indent="-457200"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2800" dirty="0"/>
              <a:t>Agenda Item 5</a:t>
            </a:r>
          </a:p>
        </p:txBody>
      </p:sp>
    </p:spTree>
    <p:extLst>
      <p:ext uri="{BB962C8B-B14F-4D97-AF65-F5344CB8AC3E}">
        <p14:creationId xmlns:p14="http://schemas.microsoft.com/office/powerpoint/2010/main" val="29830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ideb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9AEB83-BB76-E06A-EFE4-6DD8FDA827E8}"/>
              </a:ext>
            </a:extLst>
          </p:cNvPr>
          <p:cNvSpPr/>
          <p:nvPr userDrawn="1"/>
        </p:nvSpPr>
        <p:spPr>
          <a:xfrm>
            <a:off x="6606721" y="-1835"/>
            <a:ext cx="5587945" cy="6859835"/>
          </a:xfrm>
          <a:custGeom>
            <a:avLst/>
            <a:gdLst>
              <a:gd name="connsiteX0" fmla="*/ 0 w 5585279"/>
              <a:gd name="connsiteY0" fmla="*/ 0 h 6858000"/>
              <a:gd name="connsiteX1" fmla="*/ 5585279 w 5585279"/>
              <a:gd name="connsiteY1" fmla="*/ 0 h 6858000"/>
              <a:gd name="connsiteX2" fmla="*/ 5585279 w 5585279"/>
              <a:gd name="connsiteY2" fmla="*/ 6858000 h 6858000"/>
              <a:gd name="connsiteX3" fmla="*/ 0 w 5585279"/>
              <a:gd name="connsiteY3" fmla="*/ 6858000 h 6858000"/>
              <a:gd name="connsiteX4" fmla="*/ 0 w 5585279"/>
              <a:gd name="connsiteY4" fmla="*/ 0 h 6858000"/>
              <a:gd name="connsiteX0" fmla="*/ 3254477 w 5585279"/>
              <a:gd name="connsiteY0" fmla="*/ 0 h 6877665"/>
              <a:gd name="connsiteX1" fmla="*/ 5585279 w 5585279"/>
              <a:gd name="connsiteY1" fmla="*/ 19665 h 6877665"/>
              <a:gd name="connsiteX2" fmla="*/ 5585279 w 5585279"/>
              <a:gd name="connsiteY2" fmla="*/ 6877665 h 6877665"/>
              <a:gd name="connsiteX3" fmla="*/ 0 w 5585279"/>
              <a:gd name="connsiteY3" fmla="*/ 6877665 h 6877665"/>
              <a:gd name="connsiteX4" fmla="*/ 3254477 w 5585279"/>
              <a:gd name="connsiteY4" fmla="*/ 0 h 6877665"/>
              <a:gd name="connsiteX0" fmla="*/ 3765754 w 5585279"/>
              <a:gd name="connsiteY0" fmla="*/ 0 h 6877665"/>
              <a:gd name="connsiteX1" fmla="*/ 5585279 w 5585279"/>
              <a:gd name="connsiteY1" fmla="*/ 19665 h 6877665"/>
              <a:gd name="connsiteX2" fmla="*/ 5585279 w 5585279"/>
              <a:gd name="connsiteY2" fmla="*/ 6877665 h 6877665"/>
              <a:gd name="connsiteX3" fmla="*/ 0 w 5585279"/>
              <a:gd name="connsiteY3" fmla="*/ 6877665 h 6877665"/>
              <a:gd name="connsiteX4" fmla="*/ 3765754 w 5585279"/>
              <a:gd name="connsiteY4" fmla="*/ 0 h 6877665"/>
              <a:gd name="connsiteX0" fmla="*/ 3254477 w 5585279"/>
              <a:gd name="connsiteY0" fmla="*/ 0 h 6858000"/>
              <a:gd name="connsiteX1" fmla="*/ 5585279 w 5585279"/>
              <a:gd name="connsiteY1" fmla="*/ 0 h 6858000"/>
              <a:gd name="connsiteX2" fmla="*/ 5585279 w 5585279"/>
              <a:gd name="connsiteY2" fmla="*/ 6858000 h 6858000"/>
              <a:gd name="connsiteX3" fmla="*/ 0 w 5585279"/>
              <a:gd name="connsiteY3" fmla="*/ 6858000 h 6858000"/>
              <a:gd name="connsiteX4" fmla="*/ 3254477 w 5585279"/>
              <a:gd name="connsiteY4" fmla="*/ 0 h 6858000"/>
              <a:gd name="connsiteX0" fmla="*/ 3195484 w 5585279"/>
              <a:gd name="connsiteY0" fmla="*/ 0 h 6867832"/>
              <a:gd name="connsiteX1" fmla="*/ 5585279 w 5585279"/>
              <a:gd name="connsiteY1" fmla="*/ 9832 h 6867832"/>
              <a:gd name="connsiteX2" fmla="*/ 5585279 w 5585279"/>
              <a:gd name="connsiteY2" fmla="*/ 6867832 h 6867832"/>
              <a:gd name="connsiteX3" fmla="*/ 0 w 5585279"/>
              <a:gd name="connsiteY3" fmla="*/ 6867832 h 6867832"/>
              <a:gd name="connsiteX4" fmla="*/ 3195484 w 5585279"/>
              <a:gd name="connsiteY4" fmla="*/ 0 h 6867832"/>
              <a:gd name="connsiteX0" fmla="*/ 3195484 w 5585279"/>
              <a:gd name="connsiteY0" fmla="*/ 0 h 6859835"/>
              <a:gd name="connsiteX1" fmla="*/ 5585279 w 5585279"/>
              <a:gd name="connsiteY1" fmla="*/ 1835 h 6859835"/>
              <a:gd name="connsiteX2" fmla="*/ 5585279 w 5585279"/>
              <a:gd name="connsiteY2" fmla="*/ 6859835 h 6859835"/>
              <a:gd name="connsiteX3" fmla="*/ 0 w 5585279"/>
              <a:gd name="connsiteY3" fmla="*/ 6859835 h 6859835"/>
              <a:gd name="connsiteX4" fmla="*/ 3195484 w 5585279"/>
              <a:gd name="connsiteY4" fmla="*/ 0 h 6859835"/>
              <a:gd name="connsiteX0" fmla="*/ 3195484 w 5585279"/>
              <a:gd name="connsiteY0" fmla="*/ 0 h 6859835"/>
              <a:gd name="connsiteX1" fmla="*/ 5563952 w 5585279"/>
              <a:gd name="connsiteY1" fmla="*/ 44489 h 6859835"/>
              <a:gd name="connsiteX2" fmla="*/ 5585279 w 5585279"/>
              <a:gd name="connsiteY2" fmla="*/ 6859835 h 6859835"/>
              <a:gd name="connsiteX3" fmla="*/ 0 w 5585279"/>
              <a:gd name="connsiteY3" fmla="*/ 6859835 h 6859835"/>
              <a:gd name="connsiteX4" fmla="*/ 3195484 w 5585279"/>
              <a:gd name="connsiteY4" fmla="*/ 0 h 6859835"/>
              <a:gd name="connsiteX0" fmla="*/ 3195484 w 5587945"/>
              <a:gd name="connsiteY0" fmla="*/ 0 h 6859835"/>
              <a:gd name="connsiteX1" fmla="*/ 5587945 w 5587945"/>
              <a:gd name="connsiteY1" fmla="*/ 1835 h 6859835"/>
              <a:gd name="connsiteX2" fmla="*/ 5585279 w 5587945"/>
              <a:gd name="connsiteY2" fmla="*/ 6859835 h 6859835"/>
              <a:gd name="connsiteX3" fmla="*/ 0 w 5587945"/>
              <a:gd name="connsiteY3" fmla="*/ 6859835 h 6859835"/>
              <a:gd name="connsiteX4" fmla="*/ 3195484 w 5587945"/>
              <a:gd name="connsiteY4" fmla="*/ 0 h 685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7945" h="6859835">
                <a:moveTo>
                  <a:pt x="3195484" y="0"/>
                </a:moveTo>
                <a:lnTo>
                  <a:pt x="5587945" y="1835"/>
                </a:lnTo>
                <a:cubicBezTo>
                  <a:pt x="5587056" y="2287835"/>
                  <a:pt x="5586168" y="4573835"/>
                  <a:pt x="5585279" y="6859835"/>
                </a:cubicBezTo>
                <a:lnTo>
                  <a:pt x="0" y="6859835"/>
                </a:lnTo>
                <a:lnTo>
                  <a:pt x="3195484" y="0"/>
                </a:lnTo>
                <a:close/>
              </a:path>
            </a:pathLst>
          </a:custGeom>
          <a:blipFill>
            <a:blip r:embed="rId2"/>
            <a:srcRect/>
            <a:stretch>
              <a:fillRect l="-80491" r="-3773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black background&#10;&#10;Description automatically generated">
            <a:extLst>
              <a:ext uri="{FF2B5EF4-FFF2-40B4-BE49-F238E27FC236}">
                <a16:creationId xmlns:a16="http://schemas.microsoft.com/office/drawing/2014/main" id="{EBCF9CF3-5FF2-60B3-33F5-D38ADCB3AA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2921" y="3845333"/>
            <a:ext cx="2959079" cy="3022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9D0F53-F9D2-065D-3B20-5BB42B244E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969" y="6290370"/>
            <a:ext cx="1652046" cy="44119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7FBF370-6175-E9C4-490E-8535899C6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389" y="1524764"/>
            <a:ext cx="7162983" cy="47384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2629FC82-78DC-CD44-F672-FFC8C0391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4191" y="6341850"/>
            <a:ext cx="549163" cy="365125"/>
          </a:xfrm>
        </p:spPr>
        <p:txBody>
          <a:bodyPr/>
          <a:lstStyle/>
          <a:p>
            <a:fld id="{151725ED-AB00-4B02-A764-80C23BBB66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arallelogram 19">
            <a:extLst>
              <a:ext uri="{FF2B5EF4-FFF2-40B4-BE49-F238E27FC236}">
                <a16:creationId xmlns:a16="http://schemas.microsoft.com/office/drawing/2014/main" id="{C88805D9-EFE2-450A-FB11-92F9F2306973}"/>
              </a:ext>
            </a:extLst>
          </p:cNvPr>
          <p:cNvSpPr/>
          <p:nvPr userDrawn="1"/>
        </p:nvSpPr>
        <p:spPr>
          <a:xfrm>
            <a:off x="8186402" y="5976"/>
            <a:ext cx="2058925" cy="2475431"/>
          </a:xfrm>
          <a:custGeom>
            <a:avLst/>
            <a:gdLst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971393 w 2073499"/>
              <a:gd name="connsiteY3" fmla="*/ 3296992 h 3296992"/>
              <a:gd name="connsiteX4" fmla="*/ 0 w 2073499"/>
              <a:gd name="connsiteY4" fmla="*/ 3296992 h 3296992"/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971393 w 2073499"/>
              <a:gd name="connsiteY3" fmla="*/ 3296992 h 3296992"/>
              <a:gd name="connsiteX4" fmla="*/ 0 w 2073499"/>
              <a:gd name="connsiteY4" fmla="*/ 3296992 h 3296992"/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1061928 w 2073499"/>
              <a:gd name="connsiteY3" fmla="*/ 3296992 h 3296992"/>
              <a:gd name="connsiteX4" fmla="*/ 0 w 2073499"/>
              <a:gd name="connsiteY4" fmla="*/ 3296992 h 3296992"/>
              <a:gd name="connsiteX0" fmla="*/ 0 w 1992018"/>
              <a:gd name="connsiteY0" fmla="*/ 3296992 h 3296992"/>
              <a:gd name="connsiteX1" fmla="*/ 1020625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1016391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1007924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876906 w 1992018"/>
              <a:gd name="connsiteY1" fmla="*/ 428201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809873"/>
              <a:gd name="connsiteY0" fmla="*/ 2868791 h 2868791"/>
              <a:gd name="connsiteX1" fmla="*/ 876906 w 1809873"/>
              <a:gd name="connsiteY1" fmla="*/ 0 h 2868791"/>
              <a:gd name="connsiteX2" fmla="*/ 1809873 w 1809873"/>
              <a:gd name="connsiteY2" fmla="*/ 159777 h 2868791"/>
              <a:gd name="connsiteX3" fmla="*/ 980447 w 1809873"/>
              <a:gd name="connsiteY3" fmla="*/ 2868791 h 2868791"/>
              <a:gd name="connsiteX4" fmla="*/ 0 w 1809873"/>
              <a:gd name="connsiteY4" fmla="*/ 2868791 h 2868791"/>
              <a:gd name="connsiteX0" fmla="*/ 0 w 1809873"/>
              <a:gd name="connsiteY0" fmla="*/ 2715405 h 2715405"/>
              <a:gd name="connsiteX1" fmla="*/ 828973 w 1809873"/>
              <a:gd name="connsiteY1" fmla="*/ 0 h 2715405"/>
              <a:gd name="connsiteX2" fmla="*/ 1809873 w 1809873"/>
              <a:gd name="connsiteY2" fmla="*/ 6391 h 2715405"/>
              <a:gd name="connsiteX3" fmla="*/ 980447 w 1809873"/>
              <a:gd name="connsiteY3" fmla="*/ 2715405 h 2715405"/>
              <a:gd name="connsiteX4" fmla="*/ 0 w 1809873"/>
              <a:gd name="connsiteY4" fmla="*/ 2715405 h 2715405"/>
              <a:gd name="connsiteX0" fmla="*/ 0 w 1809873"/>
              <a:gd name="connsiteY0" fmla="*/ 2715405 h 2715405"/>
              <a:gd name="connsiteX1" fmla="*/ 828973 w 1809873"/>
              <a:gd name="connsiteY1" fmla="*/ 0 h 2715405"/>
              <a:gd name="connsiteX2" fmla="*/ 1809873 w 1809873"/>
              <a:gd name="connsiteY2" fmla="*/ 3195 h 2715405"/>
              <a:gd name="connsiteX3" fmla="*/ 980447 w 1809873"/>
              <a:gd name="connsiteY3" fmla="*/ 2715405 h 2715405"/>
              <a:gd name="connsiteX4" fmla="*/ 0 w 1809873"/>
              <a:gd name="connsiteY4" fmla="*/ 2715405 h 2715405"/>
              <a:gd name="connsiteX0" fmla="*/ 0 w 1813068"/>
              <a:gd name="connsiteY0" fmla="*/ 2718602 h 2718602"/>
              <a:gd name="connsiteX1" fmla="*/ 828973 w 1813068"/>
              <a:gd name="connsiteY1" fmla="*/ 3197 h 2718602"/>
              <a:gd name="connsiteX2" fmla="*/ 1813068 w 1813068"/>
              <a:gd name="connsiteY2" fmla="*/ 0 h 2718602"/>
              <a:gd name="connsiteX3" fmla="*/ 980447 w 1813068"/>
              <a:gd name="connsiteY3" fmla="*/ 2718602 h 2718602"/>
              <a:gd name="connsiteX4" fmla="*/ 0 w 1813068"/>
              <a:gd name="connsiteY4" fmla="*/ 2718602 h 2718602"/>
              <a:gd name="connsiteX0" fmla="*/ 0 w 1936292"/>
              <a:gd name="connsiteY0" fmla="*/ 2715405 h 2715405"/>
              <a:gd name="connsiteX1" fmla="*/ 828973 w 1936292"/>
              <a:gd name="connsiteY1" fmla="*/ 0 h 2715405"/>
              <a:gd name="connsiteX2" fmla="*/ 1936292 w 1936292"/>
              <a:gd name="connsiteY2" fmla="*/ 5605 h 2715405"/>
              <a:gd name="connsiteX3" fmla="*/ 980447 w 1936292"/>
              <a:gd name="connsiteY3" fmla="*/ 2715405 h 2715405"/>
              <a:gd name="connsiteX4" fmla="*/ 0 w 1936292"/>
              <a:gd name="connsiteY4" fmla="*/ 2715405 h 2715405"/>
              <a:gd name="connsiteX0" fmla="*/ 0 w 2138731"/>
              <a:gd name="connsiteY0" fmla="*/ 2715405 h 2715405"/>
              <a:gd name="connsiteX1" fmla="*/ 828973 w 2138731"/>
              <a:gd name="connsiteY1" fmla="*/ 0 h 2715405"/>
              <a:gd name="connsiteX2" fmla="*/ 2138731 w 2138731"/>
              <a:gd name="connsiteY2" fmla="*/ 5605 h 2715405"/>
              <a:gd name="connsiteX3" fmla="*/ 980447 w 2138731"/>
              <a:gd name="connsiteY3" fmla="*/ 2715405 h 2715405"/>
              <a:gd name="connsiteX4" fmla="*/ 0 w 2138731"/>
              <a:gd name="connsiteY4" fmla="*/ 2715405 h 2715405"/>
              <a:gd name="connsiteX0" fmla="*/ 0 w 2138731"/>
              <a:gd name="connsiteY0" fmla="*/ 2715405 h 2715405"/>
              <a:gd name="connsiteX1" fmla="*/ 1172240 w 2138731"/>
              <a:gd name="connsiteY1" fmla="*/ 0 h 2715405"/>
              <a:gd name="connsiteX2" fmla="*/ 2138731 w 2138731"/>
              <a:gd name="connsiteY2" fmla="*/ 5605 h 2715405"/>
              <a:gd name="connsiteX3" fmla="*/ 980447 w 2138731"/>
              <a:gd name="connsiteY3" fmla="*/ 2715405 h 2715405"/>
              <a:gd name="connsiteX4" fmla="*/ 0 w 2138731"/>
              <a:gd name="connsiteY4" fmla="*/ 2715405 h 2715405"/>
              <a:gd name="connsiteX0" fmla="*/ 0 w 2209144"/>
              <a:gd name="connsiteY0" fmla="*/ 2715405 h 2715405"/>
              <a:gd name="connsiteX1" fmla="*/ 1242653 w 2209144"/>
              <a:gd name="connsiteY1" fmla="*/ 0 h 2715405"/>
              <a:gd name="connsiteX2" fmla="*/ 2209144 w 2209144"/>
              <a:gd name="connsiteY2" fmla="*/ 5605 h 2715405"/>
              <a:gd name="connsiteX3" fmla="*/ 1050860 w 2209144"/>
              <a:gd name="connsiteY3" fmla="*/ 2715405 h 2715405"/>
              <a:gd name="connsiteX4" fmla="*/ 0 w 2209144"/>
              <a:gd name="connsiteY4" fmla="*/ 2715405 h 2715405"/>
              <a:gd name="connsiteX0" fmla="*/ 0 w 2209144"/>
              <a:gd name="connsiteY0" fmla="*/ 2715405 h 2715405"/>
              <a:gd name="connsiteX1" fmla="*/ 1242653 w 2209144"/>
              <a:gd name="connsiteY1" fmla="*/ 0 h 2715405"/>
              <a:gd name="connsiteX2" fmla="*/ 2209144 w 2209144"/>
              <a:gd name="connsiteY2" fmla="*/ 5605 h 2715405"/>
              <a:gd name="connsiteX3" fmla="*/ 989248 w 2209144"/>
              <a:gd name="connsiteY3" fmla="*/ 2715405 h 2715405"/>
              <a:gd name="connsiteX4" fmla="*/ 0 w 2209144"/>
              <a:gd name="connsiteY4" fmla="*/ 2715405 h 2715405"/>
              <a:gd name="connsiteX0" fmla="*/ 0 w 2209144"/>
              <a:gd name="connsiteY0" fmla="*/ 2709800 h 2709800"/>
              <a:gd name="connsiteX1" fmla="*/ 1269059 w 2209144"/>
              <a:gd name="connsiteY1" fmla="*/ 3197 h 2709800"/>
              <a:gd name="connsiteX2" fmla="*/ 2209144 w 2209144"/>
              <a:gd name="connsiteY2" fmla="*/ 0 h 2709800"/>
              <a:gd name="connsiteX3" fmla="*/ 989248 w 2209144"/>
              <a:gd name="connsiteY3" fmla="*/ 2709800 h 2709800"/>
              <a:gd name="connsiteX4" fmla="*/ 0 w 2209144"/>
              <a:gd name="connsiteY4" fmla="*/ 2709800 h 2709800"/>
              <a:gd name="connsiteX0" fmla="*/ 0 w 2209144"/>
              <a:gd name="connsiteY0" fmla="*/ 2709800 h 2716359"/>
              <a:gd name="connsiteX1" fmla="*/ 1269059 w 2209144"/>
              <a:gd name="connsiteY1" fmla="*/ 3197 h 2716359"/>
              <a:gd name="connsiteX2" fmla="*/ 2209144 w 2209144"/>
              <a:gd name="connsiteY2" fmla="*/ 0 h 2716359"/>
              <a:gd name="connsiteX3" fmla="*/ 963015 w 2209144"/>
              <a:gd name="connsiteY3" fmla="*/ 2716359 h 2716359"/>
              <a:gd name="connsiteX4" fmla="*/ 0 w 2209144"/>
              <a:gd name="connsiteY4" fmla="*/ 2709800 h 2716359"/>
              <a:gd name="connsiteX0" fmla="*/ 0 w 2259314"/>
              <a:gd name="connsiteY0" fmla="*/ 2709800 h 2716359"/>
              <a:gd name="connsiteX1" fmla="*/ 1269059 w 2259314"/>
              <a:gd name="connsiteY1" fmla="*/ 3197 h 2716359"/>
              <a:gd name="connsiteX2" fmla="*/ 2259314 w 2259314"/>
              <a:gd name="connsiteY2" fmla="*/ 0 h 2716359"/>
              <a:gd name="connsiteX3" fmla="*/ 963015 w 2259314"/>
              <a:gd name="connsiteY3" fmla="*/ 2716359 h 2716359"/>
              <a:gd name="connsiteX4" fmla="*/ 0 w 2259314"/>
              <a:gd name="connsiteY4" fmla="*/ 2709800 h 27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314" h="2716359">
                <a:moveTo>
                  <a:pt x="0" y="2709800"/>
                </a:moveTo>
                <a:lnTo>
                  <a:pt x="1269059" y="3197"/>
                </a:lnTo>
                <a:lnTo>
                  <a:pt x="2259314" y="0"/>
                </a:lnTo>
                <a:lnTo>
                  <a:pt x="963015" y="2716359"/>
                </a:lnTo>
                <a:lnTo>
                  <a:pt x="0" y="27098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5">
                  <a:alpha val="0"/>
                </a:schemeClr>
              </a:gs>
              <a:gs pos="0">
                <a:schemeClr val="accent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F58083-A843-A3AB-82F0-E79E15F7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91499"/>
            <a:ext cx="7925554" cy="929969"/>
          </a:xfrm>
        </p:spPr>
        <p:txBody>
          <a:bodyPr anchor="t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2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ideb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9AEB83-BB76-E06A-EFE4-6DD8FDA827E8}"/>
              </a:ext>
            </a:extLst>
          </p:cNvPr>
          <p:cNvSpPr/>
          <p:nvPr userDrawn="1"/>
        </p:nvSpPr>
        <p:spPr>
          <a:xfrm>
            <a:off x="6606721" y="-1835"/>
            <a:ext cx="5587945" cy="6859835"/>
          </a:xfrm>
          <a:custGeom>
            <a:avLst/>
            <a:gdLst>
              <a:gd name="connsiteX0" fmla="*/ 0 w 5585279"/>
              <a:gd name="connsiteY0" fmla="*/ 0 h 6858000"/>
              <a:gd name="connsiteX1" fmla="*/ 5585279 w 5585279"/>
              <a:gd name="connsiteY1" fmla="*/ 0 h 6858000"/>
              <a:gd name="connsiteX2" fmla="*/ 5585279 w 5585279"/>
              <a:gd name="connsiteY2" fmla="*/ 6858000 h 6858000"/>
              <a:gd name="connsiteX3" fmla="*/ 0 w 5585279"/>
              <a:gd name="connsiteY3" fmla="*/ 6858000 h 6858000"/>
              <a:gd name="connsiteX4" fmla="*/ 0 w 5585279"/>
              <a:gd name="connsiteY4" fmla="*/ 0 h 6858000"/>
              <a:gd name="connsiteX0" fmla="*/ 3254477 w 5585279"/>
              <a:gd name="connsiteY0" fmla="*/ 0 h 6877665"/>
              <a:gd name="connsiteX1" fmla="*/ 5585279 w 5585279"/>
              <a:gd name="connsiteY1" fmla="*/ 19665 h 6877665"/>
              <a:gd name="connsiteX2" fmla="*/ 5585279 w 5585279"/>
              <a:gd name="connsiteY2" fmla="*/ 6877665 h 6877665"/>
              <a:gd name="connsiteX3" fmla="*/ 0 w 5585279"/>
              <a:gd name="connsiteY3" fmla="*/ 6877665 h 6877665"/>
              <a:gd name="connsiteX4" fmla="*/ 3254477 w 5585279"/>
              <a:gd name="connsiteY4" fmla="*/ 0 h 6877665"/>
              <a:gd name="connsiteX0" fmla="*/ 3765754 w 5585279"/>
              <a:gd name="connsiteY0" fmla="*/ 0 h 6877665"/>
              <a:gd name="connsiteX1" fmla="*/ 5585279 w 5585279"/>
              <a:gd name="connsiteY1" fmla="*/ 19665 h 6877665"/>
              <a:gd name="connsiteX2" fmla="*/ 5585279 w 5585279"/>
              <a:gd name="connsiteY2" fmla="*/ 6877665 h 6877665"/>
              <a:gd name="connsiteX3" fmla="*/ 0 w 5585279"/>
              <a:gd name="connsiteY3" fmla="*/ 6877665 h 6877665"/>
              <a:gd name="connsiteX4" fmla="*/ 3765754 w 5585279"/>
              <a:gd name="connsiteY4" fmla="*/ 0 h 6877665"/>
              <a:gd name="connsiteX0" fmla="*/ 3254477 w 5585279"/>
              <a:gd name="connsiteY0" fmla="*/ 0 h 6858000"/>
              <a:gd name="connsiteX1" fmla="*/ 5585279 w 5585279"/>
              <a:gd name="connsiteY1" fmla="*/ 0 h 6858000"/>
              <a:gd name="connsiteX2" fmla="*/ 5585279 w 5585279"/>
              <a:gd name="connsiteY2" fmla="*/ 6858000 h 6858000"/>
              <a:gd name="connsiteX3" fmla="*/ 0 w 5585279"/>
              <a:gd name="connsiteY3" fmla="*/ 6858000 h 6858000"/>
              <a:gd name="connsiteX4" fmla="*/ 3254477 w 5585279"/>
              <a:gd name="connsiteY4" fmla="*/ 0 h 6858000"/>
              <a:gd name="connsiteX0" fmla="*/ 3195484 w 5585279"/>
              <a:gd name="connsiteY0" fmla="*/ 0 h 6867832"/>
              <a:gd name="connsiteX1" fmla="*/ 5585279 w 5585279"/>
              <a:gd name="connsiteY1" fmla="*/ 9832 h 6867832"/>
              <a:gd name="connsiteX2" fmla="*/ 5585279 w 5585279"/>
              <a:gd name="connsiteY2" fmla="*/ 6867832 h 6867832"/>
              <a:gd name="connsiteX3" fmla="*/ 0 w 5585279"/>
              <a:gd name="connsiteY3" fmla="*/ 6867832 h 6867832"/>
              <a:gd name="connsiteX4" fmla="*/ 3195484 w 5585279"/>
              <a:gd name="connsiteY4" fmla="*/ 0 h 6867832"/>
              <a:gd name="connsiteX0" fmla="*/ 3195484 w 5585279"/>
              <a:gd name="connsiteY0" fmla="*/ 0 h 6859835"/>
              <a:gd name="connsiteX1" fmla="*/ 5585279 w 5585279"/>
              <a:gd name="connsiteY1" fmla="*/ 1835 h 6859835"/>
              <a:gd name="connsiteX2" fmla="*/ 5585279 w 5585279"/>
              <a:gd name="connsiteY2" fmla="*/ 6859835 h 6859835"/>
              <a:gd name="connsiteX3" fmla="*/ 0 w 5585279"/>
              <a:gd name="connsiteY3" fmla="*/ 6859835 h 6859835"/>
              <a:gd name="connsiteX4" fmla="*/ 3195484 w 5585279"/>
              <a:gd name="connsiteY4" fmla="*/ 0 h 6859835"/>
              <a:gd name="connsiteX0" fmla="*/ 3195484 w 5585279"/>
              <a:gd name="connsiteY0" fmla="*/ 0 h 6859835"/>
              <a:gd name="connsiteX1" fmla="*/ 5563952 w 5585279"/>
              <a:gd name="connsiteY1" fmla="*/ 44489 h 6859835"/>
              <a:gd name="connsiteX2" fmla="*/ 5585279 w 5585279"/>
              <a:gd name="connsiteY2" fmla="*/ 6859835 h 6859835"/>
              <a:gd name="connsiteX3" fmla="*/ 0 w 5585279"/>
              <a:gd name="connsiteY3" fmla="*/ 6859835 h 6859835"/>
              <a:gd name="connsiteX4" fmla="*/ 3195484 w 5585279"/>
              <a:gd name="connsiteY4" fmla="*/ 0 h 6859835"/>
              <a:gd name="connsiteX0" fmla="*/ 3195484 w 5587945"/>
              <a:gd name="connsiteY0" fmla="*/ 0 h 6859835"/>
              <a:gd name="connsiteX1" fmla="*/ 5587945 w 5587945"/>
              <a:gd name="connsiteY1" fmla="*/ 1835 h 6859835"/>
              <a:gd name="connsiteX2" fmla="*/ 5585279 w 5587945"/>
              <a:gd name="connsiteY2" fmla="*/ 6859835 h 6859835"/>
              <a:gd name="connsiteX3" fmla="*/ 0 w 5587945"/>
              <a:gd name="connsiteY3" fmla="*/ 6859835 h 6859835"/>
              <a:gd name="connsiteX4" fmla="*/ 3195484 w 5587945"/>
              <a:gd name="connsiteY4" fmla="*/ 0 h 685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7945" h="6859835">
                <a:moveTo>
                  <a:pt x="3195484" y="0"/>
                </a:moveTo>
                <a:lnTo>
                  <a:pt x="5587945" y="1835"/>
                </a:lnTo>
                <a:cubicBezTo>
                  <a:pt x="5587056" y="2287835"/>
                  <a:pt x="5586168" y="4573835"/>
                  <a:pt x="5585279" y="6859835"/>
                </a:cubicBezTo>
                <a:lnTo>
                  <a:pt x="0" y="6859835"/>
                </a:lnTo>
                <a:lnTo>
                  <a:pt x="3195484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33455" r="-10545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black background&#10;&#10;Description automatically generated">
            <a:extLst>
              <a:ext uri="{FF2B5EF4-FFF2-40B4-BE49-F238E27FC236}">
                <a16:creationId xmlns:a16="http://schemas.microsoft.com/office/drawing/2014/main" id="{AE65FA6F-5BF2-86BE-3D03-1AC6EED745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2921" y="3845333"/>
            <a:ext cx="2959079" cy="3022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9D0F53-F9D2-065D-3B20-5BB42B244E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969" y="6290370"/>
            <a:ext cx="1652046" cy="44119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7FBF370-6175-E9C4-490E-8535899C6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389" y="1524764"/>
            <a:ext cx="7162983" cy="47384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2629FC82-78DC-CD44-F672-FFC8C0391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4191" y="6341850"/>
            <a:ext cx="549163" cy="365125"/>
          </a:xfrm>
        </p:spPr>
        <p:txBody>
          <a:bodyPr/>
          <a:lstStyle/>
          <a:p>
            <a:fld id="{151725ED-AB00-4B02-A764-80C23BBB66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arallelogram 19">
            <a:extLst>
              <a:ext uri="{FF2B5EF4-FFF2-40B4-BE49-F238E27FC236}">
                <a16:creationId xmlns:a16="http://schemas.microsoft.com/office/drawing/2014/main" id="{C88805D9-EFE2-450A-FB11-92F9F2306973}"/>
              </a:ext>
            </a:extLst>
          </p:cNvPr>
          <p:cNvSpPr/>
          <p:nvPr userDrawn="1"/>
        </p:nvSpPr>
        <p:spPr>
          <a:xfrm>
            <a:off x="8186402" y="5976"/>
            <a:ext cx="2058925" cy="2475431"/>
          </a:xfrm>
          <a:custGeom>
            <a:avLst/>
            <a:gdLst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971393 w 2073499"/>
              <a:gd name="connsiteY3" fmla="*/ 3296992 h 3296992"/>
              <a:gd name="connsiteX4" fmla="*/ 0 w 2073499"/>
              <a:gd name="connsiteY4" fmla="*/ 3296992 h 3296992"/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971393 w 2073499"/>
              <a:gd name="connsiteY3" fmla="*/ 3296992 h 3296992"/>
              <a:gd name="connsiteX4" fmla="*/ 0 w 2073499"/>
              <a:gd name="connsiteY4" fmla="*/ 3296992 h 3296992"/>
              <a:gd name="connsiteX0" fmla="*/ 0 w 2073499"/>
              <a:gd name="connsiteY0" fmla="*/ 3296992 h 3296992"/>
              <a:gd name="connsiteX1" fmla="*/ 1102106 w 2073499"/>
              <a:gd name="connsiteY1" fmla="*/ 0 h 3296992"/>
              <a:gd name="connsiteX2" fmla="*/ 2073499 w 2073499"/>
              <a:gd name="connsiteY2" fmla="*/ 0 h 3296992"/>
              <a:gd name="connsiteX3" fmla="*/ 1061928 w 2073499"/>
              <a:gd name="connsiteY3" fmla="*/ 3296992 h 3296992"/>
              <a:gd name="connsiteX4" fmla="*/ 0 w 2073499"/>
              <a:gd name="connsiteY4" fmla="*/ 3296992 h 3296992"/>
              <a:gd name="connsiteX0" fmla="*/ 0 w 1992018"/>
              <a:gd name="connsiteY0" fmla="*/ 3296992 h 3296992"/>
              <a:gd name="connsiteX1" fmla="*/ 1020625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1016391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1007924 w 1992018"/>
              <a:gd name="connsiteY1" fmla="*/ 0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992018"/>
              <a:gd name="connsiteY0" fmla="*/ 3296992 h 3296992"/>
              <a:gd name="connsiteX1" fmla="*/ 876906 w 1992018"/>
              <a:gd name="connsiteY1" fmla="*/ 428201 h 3296992"/>
              <a:gd name="connsiteX2" fmla="*/ 1992018 w 1992018"/>
              <a:gd name="connsiteY2" fmla="*/ 0 h 3296992"/>
              <a:gd name="connsiteX3" fmla="*/ 980447 w 1992018"/>
              <a:gd name="connsiteY3" fmla="*/ 3296992 h 3296992"/>
              <a:gd name="connsiteX4" fmla="*/ 0 w 1992018"/>
              <a:gd name="connsiteY4" fmla="*/ 3296992 h 3296992"/>
              <a:gd name="connsiteX0" fmla="*/ 0 w 1809873"/>
              <a:gd name="connsiteY0" fmla="*/ 2868791 h 2868791"/>
              <a:gd name="connsiteX1" fmla="*/ 876906 w 1809873"/>
              <a:gd name="connsiteY1" fmla="*/ 0 h 2868791"/>
              <a:gd name="connsiteX2" fmla="*/ 1809873 w 1809873"/>
              <a:gd name="connsiteY2" fmla="*/ 159777 h 2868791"/>
              <a:gd name="connsiteX3" fmla="*/ 980447 w 1809873"/>
              <a:gd name="connsiteY3" fmla="*/ 2868791 h 2868791"/>
              <a:gd name="connsiteX4" fmla="*/ 0 w 1809873"/>
              <a:gd name="connsiteY4" fmla="*/ 2868791 h 2868791"/>
              <a:gd name="connsiteX0" fmla="*/ 0 w 1809873"/>
              <a:gd name="connsiteY0" fmla="*/ 2715405 h 2715405"/>
              <a:gd name="connsiteX1" fmla="*/ 828973 w 1809873"/>
              <a:gd name="connsiteY1" fmla="*/ 0 h 2715405"/>
              <a:gd name="connsiteX2" fmla="*/ 1809873 w 1809873"/>
              <a:gd name="connsiteY2" fmla="*/ 6391 h 2715405"/>
              <a:gd name="connsiteX3" fmla="*/ 980447 w 1809873"/>
              <a:gd name="connsiteY3" fmla="*/ 2715405 h 2715405"/>
              <a:gd name="connsiteX4" fmla="*/ 0 w 1809873"/>
              <a:gd name="connsiteY4" fmla="*/ 2715405 h 2715405"/>
              <a:gd name="connsiteX0" fmla="*/ 0 w 1809873"/>
              <a:gd name="connsiteY0" fmla="*/ 2715405 h 2715405"/>
              <a:gd name="connsiteX1" fmla="*/ 828973 w 1809873"/>
              <a:gd name="connsiteY1" fmla="*/ 0 h 2715405"/>
              <a:gd name="connsiteX2" fmla="*/ 1809873 w 1809873"/>
              <a:gd name="connsiteY2" fmla="*/ 3195 h 2715405"/>
              <a:gd name="connsiteX3" fmla="*/ 980447 w 1809873"/>
              <a:gd name="connsiteY3" fmla="*/ 2715405 h 2715405"/>
              <a:gd name="connsiteX4" fmla="*/ 0 w 1809873"/>
              <a:gd name="connsiteY4" fmla="*/ 2715405 h 2715405"/>
              <a:gd name="connsiteX0" fmla="*/ 0 w 1813068"/>
              <a:gd name="connsiteY0" fmla="*/ 2718602 h 2718602"/>
              <a:gd name="connsiteX1" fmla="*/ 828973 w 1813068"/>
              <a:gd name="connsiteY1" fmla="*/ 3197 h 2718602"/>
              <a:gd name="connsiteX2" fmla="*/ 1813068 w 1813068"/>
              <a:gd name="connsiteY2" fmla="*/ 0 h 2718602"/>
              <a:gd name="connsiteX3" fmla="*/ 980447 w 1813068"/>
              <a:gd name="connsiteY3" fmla="*/ 2718602 h 2718602"/>
              <a:gd name="connsiteX4" fmla="*/ 0 w 1813068"/>
              <a:gd name="connsiteY4" fmla="*/ 2718602 h 2718602"/>
              <a:gd name="connsiteX0" fmla="*/ 0 w 1936292"/>
              <a:gd name="connsiteY0" fmla="*/ 2715405 h 2715405"/>
              <a:gd name="connsiteX1" fmla="*/ 828973 w 1936292"/>
              <a:gd name="connsiteY1" fmla="*/ 0 h 2715405"/>
              <a:gd name="connsiteX2" fmla="*/ 1936292 w 1936292"/>
              <a:gd name="connsiteY2" fmla="*/ 5605 h 2715405"/>
              <a:gd name="connsiteX3" fmla="*/ 980447 w 1936292"/>
              <a:gd name="connsiteY3" fmla="*/ 2715405 h 2715405"/>
              <a:gd name="connsiteX4" fmla="*/ 0 w 1936292"/>
              <a:gd name="connsiteY4" fmla="*/ 2715405 h 2715405"/>
              <a:gd name="connsiteX0" fmla="*/ 0 w 2138731"/>
              <a:gd name="connsiteY0" fmla="*/ 2715405 h 2715405"/>
              <a:gd name="connsiteX1" fmla="*/ 828973 w 2138731"/>
              <a:gd name="connsiteY1" fmla="*/ 0 h 2715405"/>
              <a:gd name="connsiteX2" fmla="*/ 2138731 w 2138731"/>
              <a:gd name="connsiteY2" fmla="*/ 5605 h 2715405"/>
              <a:gd name="connsiteX3" fmla="*/ 980447 w 2138731"/>
              <a:gd name="connsiteY3" fmla="*/ 2715405 h 2715405"/>
              <a:gd name="connsiteX4" fmla="*/ 0 w 2138731"/>
              <a:gd name="connsiteY4" fmla="*/ 2715405 h 2715405"/>
              <a:gd name="connsiteX0" fmla="*/ 0 w 2138731"/>
              <a:gd name="connsiteY0" fmla="*/ 2715405 h 2715405"/>
              <a:gd name="connsiteX1" fmla="*/ 1172240 w 2138731"/>
              <a:gd name="connsiteY1" fmla="*/ 0 h 2715405"/>
              <a:gd name="connsiteX2" fmla="*/ 2138731 w 2138731"/>
              <a:gd name="connsiteY2" fmla="*/ 5605 h 2715405"/>
              <a:gd name="connsiteX3" fmla="*/ 980447 w 2138731"/>
              <a:gd name="connsiteY3" fmla="*/ 2715405 h 2715405"/>
              <a:gd name="connsiteX4" fmla="*/ 0 w 2138731"/>
              <a:gd name="connsiteY4" fmla="*/ 2715405 h 2715405"/>
              <a:gd name="connsiteX0" fmla="*/ 0 w 2209144"/>
              <a:gd name="connsiteY0" fmla="*/ 2715405 h 2715405"/>
              <a:gd name="connsiteX1" fmla="*/ 1242653 w 2209144"/>
              <a:gd name="connsiteY1" fmla="*/ 0 h 2715405"/>
              <a:gd name="connsiteX2" fmla="*/ 2209144 w 2209144"/>
              <a:gd name="connsiteY2" fmla="*/ 5605 h 2715405"/>
              <a:gd name="connsiteX3" fmla="*/ 1050860 w 2209144"/>
              <a:gd name="connsiteY3" fmla="*/ 2715405 h 2715405"/>
              <a:gd name="connsiteX4" fmla="*/ 0 w 2209144"/>
              <a:gd name="connsiteY4" fmla="*/ 2715405 h 2715405"/>
              <a:gd name="connsiteX0" fmla="*/ 0 w 2209144"/>
              <a:gd name="connsiteY0" fmla="*/ 2715405 h 2715405"/>
              <a:gd name="connsiteX1" fmla="*/ 1242653 w 2209144"/>
              <a:gd name="connsiteY1" fmla="*/ 0 h 2715405"/>
              <a:gd name="connsiteX2" fmla="*/ 2209144 w 2209144"/>
              <a:gd name="connsiteY2" fmla="*/ 5605 h 2715405"/>
              <a:gd name="connsiteX3" fmla="*/ 989248 w 2209144"/>
              <a:gd name="connsiteY3" fmla="*/ 2715405 h 2715405"/>
              <a:gd name="connsiteX4" fmla="*/ 0 w 2209144"/>
              <a:gd name="connsiteY4" fmla="*/ 2715405 h 2715405"/>
              <a:gd name="connsiteX0" fmla="*/ 0 w 2209144"/>
              <a:gd name="connsiteY0" fmla="*/ 2709800 h 2709800"/>
              <a:gd name="connsiteX1" fmla="*/ 1269059 w 2209144"/>
              <a:gd name="connsiteY1" fmla="*/ 3197 h 2709800"/>
              <a:gd name="connsiteX2" fmla="*/ 2209144 w 2209144"/>
              <a:gd name="connsiteY2" fmla="*/ 0 h 2709800"/>
              <a:gd name="connsiteX3" fmla="*/ 989248 w 2209144"/>
              <a:gd name="connsiteY3" fmla="*/ 2709800 h 2709800"/>
              <a:gd name="connsiteX4" fmla="*/ 0 w 2209144"/>
              <a:gd name="connsiteY4" fmla="*/ 2709800 h 2709800"/>
              <a:gd name="connsiteX0" fmla="*/ 0 w 2209144"/>
              <a:gd name="connsiteY0" fmla="*/ 2709800 h 2716359"/>
              <a:gd name="connsiteX1" fmla="*/ 1269059 w 2209144"/>
              <a:gd name="connsiteY1" fmla="*/ 3197 h 2716359"/>
              <a:gd name="connsiteX2" fmla="*/ 2209144 w 2209144"/>
              <a:gd name="connsiteY2" fmla="*/ 0 h 2716359"/>
              <a:gd name="connsiteX3" fmla="*/ 963015 w 2209144"/>
              <a:gd name="connsiteY3" fmla="*/ 2716359 h 2716359"/>
              <a:gd name="connsiteX4" fmla="*/ 0 w 2209144"/>
              <a:gd name="connsiteY4" fmla="*/ 2709800 h 2716359"/>
              <a:gd name="connsiteX0" fmla="*/ 0 w 2259314"/>
              <a:gd name="connsiteY0" fmla="*/ 2709800 h 2716359"/>
              <a:gd name="connsiteX1" fmla="*/ 1269059 w 2259314"/>
              <a:gd name="connsiteY1" fmla="*/ 3197 h 2716359"/>
              <a:gd name="connsiteX2" fmla="*/ 2259314 w 2259314"/>
              <a:gd name="connsiteY2" fmla="*/ 0 h 2716359"/>
              <a:gd name="connsiteX3" fmla="*/ 963015 w 2259314"/>
              <a:gd name="connsiteY3" fmla="*/ 2716359 h 2716359"/>
              <a:gd name="connsiteX4" fmla="*/ 0 w 2259314"/>
              <a:gd name="connsiteY4" fmla="*/ 2709800 h 27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314" h="2716359">
                <a:moveTo>
                  <a:pt x="0" y="2709800"/>
                </a:moveTo>
                <a:lnTo>
                  <a:pt x="1269059" y="3197"/>
                </a:lnTo>
                <a:lnTo>
                  <a:pt x="2259314" y="0"/>
                </a:lnTo>
                <a:lnTo>
                  <a:pt x="963015" y="2716359"/>
                </a:lnTo>
                <a:lnTo>
                  <a:pt x="0" y="27098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5">
                  <a:alpha val="0"/>
                </a:schemeClr>
              </a:gs>
              <a:gs pos="0">
                <a:schemeClr val="accent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7364EF-0BCB-2032-3D36-679FEE1B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499"/>
            <a:ext cx="7916501" cy="929969"/>
          </a:xfrm>
        </p:spPr>
        <p:txBody>
          <a:bodyPr anchor="t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8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8BFA8-9486-4933-92A9-64EF5592E4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25ED-AB00-4B02-A764-80C23BBB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18F3D-117D-470C-ADA4-901FA5DA42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389" y="1524764"/>
            <a:ext cx="10860492" cy="47384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D6F6B-B5A9-2D28-61E9-F75E3BC6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499"/>
            <a:ext cx="10858877" cy="929969"/>
          </a:xfrm>
        </p:spPr>
        <p:txBody>
          <a:bodyPr anchor="t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black background&#10;&#10;Description automatically generated">
            <a:extLst>
              <a:ext uri="{FF2B5EF4-FFF2-40B4-BE49-F238E27FC236}">
                <a16:creationId xmlns:a16="http://schemas.microsoft.com/office/drawing/2014/main" id="{4819E59A-5602-9D2B-F6F5-651B38A792FB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9232921" y="3845333"/>
            <a:ext cx="2959079" cy="302271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8321-946B-449C-A2C3-E94FB2FA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795"/>
            <a:ext cx="10826152" cy="808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E24AF-5AFB-4858-A79E-1ADCAD5AF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4191" y="6341850"/>
            <a:ext cx="549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151725ED-AB00-4B02-A764-80C23BBB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9C70A5-A351-4E55-9B45-FB93EAF0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9999"/>
            <a:ext cx="11101552" cy="460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9948C9-ACC5-DEC9-DF01-D0A31493A85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969" y="6290370"/>
            <a:ext cx="1652046" cy="441191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A847241A-FFBD-1A73-1B6A-01F8AD17EE93}"/>
              </a:ext>
            </a:extLst>
          </p:cNvPr>
          <p:cNvSpPr txBox="1"/>
          <p:nvPr userDrawn="1"/>
        </p:nvSpPr>
        <p:spPr>
          <a:xfrm>
            <a:off x="211899" y="6446423"/>
            <a:ext cx="498251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 and Confidential © 2024 Tungsten Automation Corp. All rights reserved.</a:t>
            </a:r>
          </a:p>
        </p:txBody>
      </p:sp>
      <p:pic>
        <p:nvPicPr>
          <p:cNvPr id="7" name="Picture 6" descr="A blue and black rectangle&#10;&#10;Description automatically generated">
            <a:extLst>
              <a:ext uri="{FF2B5EF4-FFF2-40B4-BE49-F238E27FC236}">
                <a16:creationId xmlns:a16="http://schemas.microsoft.com/office/drawing/2014/main" id="{6F172E1F-5B7E-7B2E-02A6-1AC9541B0F82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0" y="1"/>
            <a:ext cx="739600" cy="13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7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0" r:id="rId5"/>
    <p:sldLayoutId id="2147483681" r:id="rId6"/>
    <p:sldLayoutId id="2147483665" r:id="rId7"/>
    <p:sldLayoutId id="2147483666" r:id="rId8"/>
    <p:sldLayoutId id="2147483667" r:id="rId9"/>
    <p:sldLayoutId id="2147483684" r:id="rId10"/>
    <p:sldLayoutId id="2147483668" r:id="rId11"/>
    <p:sldLayoutId id="2147483669" r:id="rId12"/>
    <p:sldLayoutId id="2147483670" r:id="rId13"/>
    <p:sldLayoutId id="2147483682" r:id="rId14"/>
    <p:sldLayoutId id="2147483671" r:id="rId15"/>
    <p:sldLayoutId id="2147483672" r:id="rId16"/>
    <p:sldLayoutId id="2147483673" r:id="rId17"/>
    <p:sldLayoutId id="2147483685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6" r:id="rId25"/>
    <p:sldLayoutId id="2147483688" r:id="rId26"/>
    <p:sldLayoutId id="2147483690" r:id="rId27"/>
    <p:sldLayoutId id="2147483692" r:id="rId28"/>
    <p:sldLayoutId id="2147483693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600" b="1" i="0" kern="1200" cap="none" baseline="0" dirty="0" smtClean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5"/>
        </a:buClr>
        <a:buFont typeface="Arial" panose="020B0604020202020204" pitchFamily="34" charset="0"/>
        <a:buChar char="•"/>
        <a:defRPr lang="en-US" sz="2200" b="0" i="0" kern="1200" baseline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5"/>
        </a:buClr>
        <a:buFont typeface="Arial" panose="020B0604020202020204" pitchFamily="34" charset="0"/>
        <a:buChar char="–"/>
        <a:defRPr lang="en-US" sz="2000" b="0" i="0" kern="1200" baseline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5"/>
        </a:buClr>
        <a:buFont typeface="Arial" panose="020B0604020202020204" pitchFamily="34" charset="0"/>
        <a:buChar char="•"/>
        <a:defRPr lang="en-US" sz="1800" b="0" i="0" kern="1200" baseline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8016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–"/>
        <a:defRPr lang="en-US" sz="1600" b="0" i="0" kern="1200" baseline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4592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lang="en-US" sz="1400" b="0" i="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6pPr>
      <a:lvl7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8pPr>
      <a:lvl9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9.png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A14C5D-D284-0D37-128D-299C7835A971}"/>
              </a:ext>
            </a:extLst>
          </p:cNvPr>
          <p:cNvSpPr txBox="1">
            <a:spLocks/>
          </p:cNvSpPr>
          <p:nvPr/>
        </p:nvSpPr>
        <p:spPr>
          <a:xfrm>
            <a:off x="406958" y="2789111"/>
            <a:ext cx="3182652" cy="535531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i="0" kern="1200" cap="none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 to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D06AFC-A024-3BA6-5DB2-08018259FE0A}"/>
              </a:ext>
            </a:extLst>
          </p:cNvPr>
          <p:cNvSpPr txBox="1">
            <a:spLocks/>
          </p:cNvSpPr>
          <p:nvPr/>
        </p:nvSpPr>
        <p:spPr>
          <a:xfrm>
            <a:off x="695432" y="5190223"/>
            <a:ext cx="5265974" cy="3693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none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Michael Stebich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76FB47C-9F3A-BECC-9D3B-6B14A4401C16}"/>
              </a:ext>
            </a:extLst>
          </p:cNvPr>
          <p:cNvSpPr txBox="1">
            <a:spLocks/>
          </p:cNvSpPr>
          <p:nvPr/>
        </p:nvSpPr>
        <p:spPr>
          <a:xfrm>
            <a:off x="695432" y="5541662"/>
            <a:ext cx="4290922" cy="31091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2000" b="0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None/>
              <a:defRPr lang="en-US"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None/>
              <a:defRPr lang="en-US"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6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Sales Manager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1F7828-070A-F78A-FB9F-FB053A5393E1}"/>
              </a:ext>
            </a:extLst>
          </p:cNvPr>
          <p:cNvGrpSpPr>
            <a:grpSpLocks noChangeAspect="1"/>
          </p:cNvGrpSpPr>
          <p:nvPr/>
        </p:nvGrpSpPr>
        <p:grpSpPr>
          <a:xfrm>
            <a:off x="3635100" y="2676600"/>
            <a:ext cx="2227125" cy="760551"/>
            <a:chOff x="7722628" y="1452478"/>
            <a:chExt cx="2227125" cy="760551"/>
          </a:xfrm>
        </p:grpSpPr>
        <p:sp>
          <p:nvSpPr>
            <p:cNvPr id="8" name="&quot;No&quot; Symbol 22">
              <a:extLst>
                <a:ext uri="{FF2B5EF4-FFF2-40B4-BE49-F238E27FC236}">
                  <a16:creationId xmlns:a16="http://schemas.microsoft.com/office/drawing/2014/main" id="{5E1ECBA7-BB9D-5817-24FE-54B8F42967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22628" y="1452478"/>
              <a:ext cx="756341" cy="760551"/>
            </a:xfrm>
            <a:custGeom>
              <a:avLst/>
              <a:gdLst>
                <a:gd name="connsiteX0" fmla="*/ 0 w 710308"/>
                <a:gd name="connsiteY0" fmla="*/ 357131 h 714261"/>
                <a:gd name="connsiteX1" fmla="*/ 355154 w 710308"/>
                <a:gd name="connsiteY1" fmla="*/ 0 h 714261"/>
                <a:gd name="connsiteX2" fmla="*/ 710308 w 710308"/>
                <a:gd name="connsiteY2" fmla="*/ 357131 h 714261"/>
                <a:gd name="connsiteX3" fmla="*/ 355154 w 710308"/>
                <a:gd name="connsiteY3" fmla="*/ 714262 h 714261"/>
                <a:gd name="connsiteX4" fmla="*/ 0 w 710308"/>
                <a:gd name="connsiteY4" fmla="*/ 357131 h 714261"/>
                <a:gd name="connsiteX5" fmla="*/ 550563 w 710308"/>
                <a:gd name="connsiteY5" fmla="*/ 463360 h 714261"/>
                <a:gd name="connsiteX6" fmla="*/ 513238 w 710308"/>
                <a:gd name="connsiteY6" fmla="*/ 199921 h 714261"/>
                <a:gd name="connsiteX7" fmla="*/ 249498 w 710308"/>
                <a:gd name="connsiteY7" fmla="*/ 160179 h 714261"/>
                <a:gd name="connsiteX8" fmla="*/ 550563 w 710308"/>
                <a:gd name="connsiteY8" fmla="*/ 463360 h 714261"/>
                <a:gd name="connsiteX9" fmla="*/ 159745 w 710308"/>
                <a:gd name="connsiteY9" fmla="*/ 250901 h 714261"/>
                <a:gd name="connsiteX10" fmla="*/ 197070 w 710308"/>
                <a:gd name="connsiteY10" fmla="*/ 514340 h 714261"/>
                <a:gd name="connsiteX11" fmla="*/ 460810 w 710308"/>
                <a:gd name="connsiteY11" fmla="*/ 554082 h 714261"/>
                <a:gd name="connsiteX12" fmla="*/ 159745 w 710308"/>
                <a:gd name="connsiteY12" fmla="*/ 250901 h 714261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498 w 710308"/>
                <a:gd name="connsiteY5" fmla="*/ 160179 h 714262"/>
                <a:gd name="connsiteX6" fmla="*/ 513238 w 710308"/>
                <a:gd name="connsiteY6" fmla="*/ 199921 h 714262"/>
                <a:gd name="connsiteX7" fmla="*/ 249498 w 710308"/>
                <a:gd name="connsiteY7" fmla="*/ 160179 h 714262"/>
                <a:gd name="connsiteX8" fmla="*/ 159745 w 710308"/>
                <a:gd name="connsiteY8" fmla="*/ 250901 h 714262"/>
                <a:gd name="connsiteX9" fmla="*/ 197070 w 710308"/>
                <a:gd name="connsiteY9" fmla="*/ 514340 h 714262"/>
                <a:gd name="connsiteX10" fmla="*/ 460810 w 710308"/>
                <a:gd name="connsiteY10" fmla="*/ 554082 h 714262"/>
                <a:gd name="connsiteX11" fmla="*/ 159745 w 710308"/>
                <a:gd name="connsiteY11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159745 w 710308"/>
                <a:gd name="connsiteY8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278717 w 710308"/>
                <a:gd name="connsiteY8" fmla="*/ 365052 h 714262"/>
                <a:gd name="connsiteX9" fmla="*/ 159745 w 710308"/>
                <a:gd name="connsiteY9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519223 w 710308"/>
                <a:gd name="connsiteY8" fmla="*/ 126927 h 714262"/>
                <a:gd name="connsiteX9" fmla="*/ 159745 w 710308"/>
                <a:gd name="connsiteY9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371586 w 710308"/>
                <a:gd name="connsiteY8" fmla="*/ 100733 h 714262"/>
                <a:gd name="connsiteX9" fmla="*/ 159745 w 710308"/>
                <a:gd name="connsiteY9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340630 w 710308"/>
                <a:gd name="connsiteY8" fmla="*/ 98352 h 714262"/>
                <a:gd name="connsiteX9" fmla="*/ 159745 w 710308"/>
                <a:gd name="connsiteY9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340630 w 710308"/>
                <a:gd name="connsiteY8" fmla="*/ 98352 h 714262"/>
                <a:gd name="connsiteX9" fmla="*/ 252614 w 710308"/>
                <a:gd name="connsiteY9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565585 w 710308"/>
                <a:gd name="connsiteY7" fmla="*/ 258807 h 714262"/>
                <a:gd name="connsiteX8" fmla="*/ 340630 w 710308"/>
                <a:gd name="connsiteY8" fmla="*/ 98352 h 714262"/>
                <a:gd name="connsiteX9" fmla="*/ 252614 w 710308"/>
                <a:gd name="connsiteY9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457310 w 710308"/>
                <a:gd name="connsiteY7" fmla="*/ 346002 h 714262"/>
                <a:gd name="connsiteX8" fmla="*/ 565585 w 710308"/>
                <a:gd name="connsiteY8" fmla="*/ 258807 h 714262"/>
                <a:gd name="connsiteX9" fmla="*/ 340630 w 710308"/>
                <a:gd name="connsiteY9" fmla="*/ 98352 h 714262"/>
                <a:gd name="connsiteX10" fmla="*/ 252614 w 710308"/>
                <a:gd name="connsiteY10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516841 w 710308"/>
                <a:gd name="connsiteY7" fmla="*/ 329333 h 714262"/>
                <a:gd name="connsiteX8" fmla="*/ 565585 w 710308"/>
                <a:gd name="connsiteY8" fmla="*/ 258807 h 714262"/>
                <a:gd name="connsiteX9" fmla="*/ 340630 w 710308"/>
                <a:gd name="connsiteY9" fmla="*/ 98352 h 714262"/>
                <a:gd name="connsiteX10" fmla="*/ 252614 w 710308"/>
                <a:gd name="connsiteY10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366823 w 710308"/>
                <a:gd name="connsiteY7" fmla="*/ 431727 h 714262"/>
                <a:gd name="connsiteX8" fmla="*/ 516841 w 710308"/>
                <a:gd name="connsiteY8" fmla="*/ 329333 h 714262"/>
                <a:gd name="connsiteX9" fmla="*/ 565585 w 710308"/>
                <a:gd name="connsiteY9" fmla="*/ 258807 h 714262"/>
                <a:gd name="connsiteX10" fmla="*/ 340630 w 710308"/>
                <a:gd name="connsiteY10" fmla="*/ 98352 h 714262"/>
                <a:gd name="connsiteX11" fmla="*/ 252614 w 710308"/>
                <a:gd name="connsiteY11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362061 w 710308"/>
                <a:gd name="connsiteY7" fmla="*/ 422202 h 714262"/>
                <a:gd name="connsiteX8" fmla="*/ 516841 w 710308"/>
                <a:gd name="connsiteY8" fmla="*/ 329333 h 714262"/>
                <a:gd name="connsiteX9" fmla="*/ 565585 w 710308"/>
                <a:gd name="connsiteY9" fmla="*/ 258807 h 714262"/>
                <a:gd name="connsiteX10" fmla="*/ 340630 w 710308"/>
                <a:gd name="connsiteY10" fmla="*/ 98352 h 714262"/>
                <a:gd name="connsiteX11" fmla="*/ 252614 w 710308"/>
                <a:gd name="connsiteY11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281098 w 710308"/>
                <a:gd name="connsiteY7" fmla="*/ 486495 h 714262"/>
                <a:gd name="connsiteX8" fmla="*/ 362061 w 710308"/>
                <a:gd name="connsiteY8" fmla="*/ 422202 h 714262"/>
                <a:gd name="connsiteX9" fmla="*/ 516841 w 710308"/>
                <a:gd name="connsiteY9" fmla="*/ 329333 h 714262"/>
                <a:gd name="connsiteX10" fmla="*/ 565585 w 710308"/>
                <a:gd name="connsiteY10" fmla="*/ 258807 h 714262"/>
                <a:gd name="connsiteX11" fmla="*/ 340630 w 710308"/>
                <a:gd name="connsiteY11" fmla="*/ 98352 h 714262"/>
                <a:gd name="connsiteX12" fmla="*/ 252614 w 710308"/>
                <a:gd name="connsiteY12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359679 w 710308"/>
                <a:gd name="connsiteY7" fmla="*/ 555551 h 714262"/>
                <a:gd name="connsiteX8" fmla="*/ 362061 w 710308"/>
                <a:gd name="connsiteY8" fmla="*/ 422202 h 714262"/>
                <a:gd name="connsiteX9" fmla="*/ 516841 w 710308"/>
                <a:gd name="connsiteY9" fmla="*/ 329333 h 714262"/>
                <a:gd name="connsiteX10" fmla="*/ 565585 w 710308"/>
                <a:gd name="connsiteY10" fmla="*/ 258807 h 714262"/>
                <a:gd name="connsiteX11" fmla="*/ 340630 w 710308"/>
                <a:gd name="connsiteY11" fmla="*/ 98352 h 714262"/>
                <a:gd name="connsiteX12" fmla="*/ 252614 w 710308"/>
                <a:gd name="connsiteY12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275651 w 710308"/>
                <a:gd name="connsiteY6" fmla="*/ 581015 h 714262"/>
                <a:gd name="connsiteX7" fmla="*/ 359679 w 710308"/>
                <a:gd name="connsiteY7" fmla="*/ 555551 h 714262"/>
                <a:gd name="connsiteX8" fmla="*/ 362061 w 710308"/>
                <a:gd name="connsiteY8" fmla="*/ 422202 h 714262"/>
                <a:gd name="connsiteX9" fmla="*/ 516841 w 710308"/>
                <a:gd name="connsiteY9" fmla="*/ 329333 h 714262"/>
                <a:gd name="connsiteX10" fmla="*/ 565585 w 710308"/>
                <a:gd name="connsiteY10" fmla="*/ 258807 h 714262"/>
                <a:gd name="connsiteX11" fmla="*/ 340630 w 710308"/>
                <a:gd name="connsiteY11" fmla="*/ 98352 h 714262"/>
                <a:gd name="connsiteX12" fmla="*/ 252614 w 710308"/>
                <a:gd name="connsiteY12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226329 w 710308"/>
                <a:gd name="connsiteY6" fmla="*/ 429345 h 714262"/>
                <a:gd name="connsiteX7" fmla="*/ 275651 w 710308"/>
                <a:gd name="connsiteY7" fmla="*/ 581015 h 714262"/>
                <a:gd name="connsiteX8" fmla="*/ 359679 w 710308"/>
                <a:gd name="connsiteY8" fmla="*/ 555551 h 714262"/>
                <a:gd name="connsiteX9" fmla="*/ 362061 w 710308"/>
                <a:gd name="connsiteY9" fmla="*/ 422202 h 714262"/>
                <a:gd name="connsiteX10" fmla="*/ 516841 w 710308"/>
                <a:gd name="connsiteY10" fmla="*/ 329333 h 714262"/>
                <a:gd name="connsiteX11" fmla="*/ 565585 w 710308"/>
                <a:gd name="connsiteY11" fmla="*/ 258807 h 714262"/>
                <a:gd name="connsiteX12" fmla="*/ 340630 w 710308"/>
                <a:gd name="connsiteY12" fmla="*/ 98352 h 714262"/>
                <a:gd name="connsiteX13" fmla="*/ 252614 w 710308"/>
                <a:gd name="connsiteY13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271572 w 710308"/>
                <a:gd name="connsiteY6" fmla="*/ 376957 h 714262"/>
                <a:gd name="connsiteX7" fmla="*/ 275651 w 710308"/>
                <a:gd name="connsiteY7" fmla="*/ 581015 h 714262"/>
                <a:gd name="connsiteX8" fmla="*/ 359679 w 710308"/>
                <a:gd name="connsiteY8" fmla="*/ 555551 h 714262"/>
                <a:gd name="connsiteX9" fmla="*/ 362061 w 710308"/>
                <a:gd name="connsiteY9" fmla="*/ 422202 h 714262"/>
                <a:gd name="connsiteX10" fmla="*/ 516841 w 710308"/>
                <a:gd name="connsiteY10" fmla="*/ 329333 h 714262"/>
                <a:gd name="connsiteX11" fmla="*/ 565585 w 710308"/>
                <a:gd name="connsiteY11" fmla="*/ 258807 h 714262"/>
                <a:gd name="connsiteX12" fmla="*/ 340630 w 710308"/>
                <a:gd name="connsiteY12" fmla="*/ 98352 h 714262"/>
                <a:gd name="connsiteX13" fmla="*/ 252614 w 710308"/>
                <a:gd name="connsiteY13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273954 w 710308"/>
                <a:gd name="connsiteY6" fmla="*/ 272183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7323 w 710308"/>
                <a:gd name="connsiteY12" fmla="*/ 284089 h 714262"/>
                <a:gd name="connsiteX13" fmla="*/ 551298 w 710308"/>
                <a:gd name="connsiteY13" fmla="*/ 244519 h 714262"/>
                <a:gd name="connsiteX14" fmla="*/ 340630 w 710308"/>
                <a:gd name="connsiteY14" fmla="*/ 98352 h 714262"/>
                <a:gd name="connsiteX15" fmla="*/ 252614 w 710308"/>
                <a:gd name="connsiteY15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7323 w 710308"/>
                <a:gd name="connsiteY12" fmla="*/ 284089 h 714262"/>
                <a:gd name="connsiteX13" fmla="*/ 551298 w 710308"/>
                <a:gd name="connsiteY13" fmla="*/ 244519 h 714262"/>
                <a:gd name="connsiteX14" fmla="*/ 340630 w 710308"/>
                <a:gd name="connsiteY14" fmla="*/ 98352 h 714262"/>
                <a:gd name="connsiteX15" fmla="*/ 252614 w 710308"/>
                <a:gd name="connsiteY15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50154 w 710308"/>
                <a:gd name="connsiteY10" fmla="*/ 488877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40630 w 710308"/>
                <a:gd name="connsiteY14" fmla="*/ 98352 h 714262"/>
                <a:gd name="connsiteX15" fmla="*/ 252614 w 710308"/>
                <a:gd name="connsiteY15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50154 w 710308"/>
                <a:gd name="connsiteY10" fmla="*/ 488877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40630 w 710308"/>
                <a:gd name="connsiteY14" fmla="*/ 98352 h 714262"/>
                <a:gd name="connsiteX15" fmla="*/ 252614 w 710308"/>
                <a:gd name="connsiteY15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4206 w 710308"/>
                <a:gd name="connsiteY7" fmla="*/ 384853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83830 w 710308"/>
                <a:gd name="connsiteY8" fmla="*/ 447280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3258 w 710308"/>
                <a:gd name="connsiteY9" fmla="*/ 602385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3258 w 710308"/>
                <a:gd name="connsiteY9" fmla="*/ 602385 h 714262"/>
                <a:gd name="connsiteX10" fmla="*/ 360226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3258 w 710308"/>
                <a:gd name="connsiteY9" fmla="*/ 602385 h 714262"/>
                <a:gd name="connsiteX10" fmla="*/ 360226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3258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240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46101 w 710308"/>
                <a:gd name="connsiteY12" fmla="*/ 32005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46101 w 710308"/>
                <a:gd name="connsiteY12" fmla="*/ 32005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46101 w 710308"/>
                <a:gd name="connsiteY12" fmla="*/ 32005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46101 w 710308"/>
                <a:gd name="connsiteY12" fmla="*/ 32005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0308" h="714262">
                  <a:moveTo>
                    <a:pt x="0" y="357131"/>
                  </a:moveTo>
                  <a:cubicBezTo>
                    <a:pt x="0" y="159893"/>
                    <a:pt x="159008" y="0"/>
                    <a:pt x="355154" y="0"/>
                  </a:cubicBezTo>
                  <a:cubicBezTo>
                    <a:pt x="551300" y="0"/>
                    <a:pt x="710308" y="159893"/>
                    <a:pt x="710308" y="357131"/>
                  </a:cubicBezTo>
                  <a:cubicBezTo>
                    <a:pt x="710308" y="554369"/>
                    <a:pt x="551300" y="714262"/>
                    <a:pt x="355154" y="714262"/>
                  </a:cubicBezTo>
                  <a:cubicBezTo>
                    <a:pt x="159008" y="714262"/>
                    <a:pt x="0" y="554369"/>
                    <a:pt x="0" y="357131"/>
                  </a:cubicBezTo>
                  <a:close/>
                  <a:moveTo>
                    <a:pt x="249119" y="158871"/>
                  </a:moveTo>
                  <a:lnTo>
                    <a:pt x="436658" y="278262"/>
                  </a:lnTo>
                  <a:lnTo>
                    <a:pt x="288154" y="359585"/>
                  </a:lnTo>
                  <a:cubicBezTo>
                    <a:pt x="282663" y="363623"/>
                    <a:pt x="273526" y="374044"/>
                    <a:pt x="273018" y="393585"/>
                  </a:cubicBezTo>
                  <a:cubicBezTo>
                    <a:pt x="272916" y="463185"/>
                    <a:pt x="273086" y="532785"/>
                    <a:pt x="272984" y="602385"/>
                  </a:cubicBezTo>
                  <a:lnTo>
                    <a:pt x="360500" y="555277"/>
                  </a:lnTo>
                  <a:cubicBezTo>
                    <a:pt x="361112" y="510827"/>
                    <a:pt x="360322" y="487781"/>
                    <a:pt x="361240" y="421107"/>
                  </a:cubicBezTo>
                  <a:lnTo>
                    <a:pt x="546101" y="320054"/>
                  </a:lnTo>
                  <a:cubicBezTo>
                    <a:pt x="578269" y="300595"/>
                    <a:pt x="575781" y="261571"/>
                    <a:pt x="551298" y="244519"/>
                  </a:cubicBezTo>
                  <a:lnTo>
                    <a:pt x="337471" y="109407"/>
                  </a:lnTo>
                  <a:lnTo>
                    <a:pt x="249119" y="15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7CD5C07-F3DF-1A0D-24A3-661A35E30F5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717710" y="1650048"/>
              <a:ext cx="1232043" cy="383618"/>
            </a:xfrm>
            <a:custGeom>
              <a:avLst/>
              <a:gdLst>
                <a:gd name="T0" fmla="*/ 192 w 2670"/>
                <a:gd name="T1" fmla="*/ 632 h 827"/>
                <a:gd name="T2" fmla="*/ 96 w 2670"/>
                <a:gd name="T3" fmla="*/ 827 h 827"/>
                <a:gd name="T4" fmla="*/ 0 w 2670"/>
                <a:gd name="T5" fmla="*/ 115 h 827"/>
                <a:gd name="T6" fmla="*/ 350 w 2670"/>
                <a:gd name="T7" fmla="*/ 146 h 827"/>
                <a:gd name="T8" fmla="*/ 350 w 2670"/>
                <a:gd name="T9" fmla="*/ 587 h 827"/>
                <a:gd name="T10" fmla="*/ 353 w 2670"/>
                <a:gd name="T11" fmla="*/ 587 h 827"/>
                <a:gd name="T12" fmla="*/ 96 w 2670"/>
                <a:gd name="T13" fmla="*/ 183 h 827"/>
                <a:gd name="T14" fmla="*/ 186 w 2670"/>
                <a:gd name="T15" fmla="*/ 553 h 827"/>
                <a:gd name="T16" fmla="*/ 172 w 2670"/>
                <a:gd name="T17" fmla="*/ 177 h 827"/>
                <a:gd name="T18" fmla="*/ 172 w 2670"/>
                <a:gd name="T19" fmla="*/ 180 h 827"/>
                <a:gd name="T20" fmla="*/ 638 w 2670"/>
                <a:gd name="T21" fmla="*/ 618 h 827"/>
                <a:gd name="T22" fmla="*/ 545 w 2670"/>
                <a:gd name="T23" fmla="*/ 118 h 827"/>
                <a:gd name="T24" fmla="*/ 629 w 2670"/>
                <a:gd name="T25" fmla="*/ 166 h 827"/>
                <a:gd name="T26" fmla="*/ 830 w 2670"/>
                <a:gd name="T27" fmla="*/ 200 h 827"/>
                <a:gd name="T28" fmla="*/ 912 w 2670"/>
                <a:gd name="T29" fmla="*/ 115 h 827"/>
                <a:gd name="T30" fmla="*/ 1008 w 2670"/>
                <a:gd name="T31" fmla="*/ 615 h 827"/>
                <a:gd name="T32" fmla="*/ 912 w 2670"/>
                <a:gd name="T33" fmla="*/ 115 h 827"/>
                <a:gd name="T34" fmla="*/ 1459 w 2670"/>
                <a:gd name="T35" fmla="*/ 299 h 827"/>
                <a:gd name="T36" fmla="*/ 1211 w 2670"/>
                <a:gd name="T37" fmla="*/ 231 h 827"/>
                <a:gd name="T38" fmla="*/ 1118 w 2670"/>
                <a:gd name="T39" fmla="*/ 615 h 827"/>
                <a:gd name="T40" fmla="*/ 1205 w 2670"/>
                <a:gd name="T41" fmla="*/ 115 h 827"/>
                <a:gd name="T42" fmla="*/ 1408 w 2670"/>
                <a:gd name="T43" fmla="*/ 107 h 827"/>
                <a:gd name="T44" fmla="*/ 1558 w 2670"/>
                <a:gd name="T45" fmla="*/ 618 h 827"/>
                <a:gd name="T46" fmla="*/ 1459 w 2670"/>
                <a:gd name="T47" fmla="*/ 618 h 827"/>
                <a:gd name="T48" fmla="*/ 1905 w 2670"/>
                <a:gd name="T49" fmla="*/ 115 h 827"/>
                <a:gd name="T50" fmla="*/ 1761 w 2670"/>
                <a:gd name="T51" fmla="*/ 0 h 827"/>
                <a:gd name="T52" fmla="*/ 1665 w 2670"/>
                <a:gd name="T53" fmla="*/ 491 h 827"/>
                <a:gd name="T54" fmla="*/ 1899 w 2670"/>
                <a:gd name="T55" fmla="*/ 615 h 827"/>
                <a:gd name="T56" fmla="*/ 1826 w 2670"/>
                <a:gd name="T57" fmla="*/ 542 h 827"/>
                <a:gd name="T58" fmla="*/ 1761 w 2670"/>
                <a:gd name="T59" fmla="*/ 189 h 827"/>
                <a:gd name="T60" fmla="*/ 2009 w 2670"/>
                <a:gd name="T61" fmla="*/ 115 h 827"/>
                <a:gd name="T62" fmla="*/ 2103 w 2670"/>
                <a:gd name="T63" fmla="*/ 615 h 827"/>
                <a:gd name="T64" fmla="*/ 2009 w 2670"/>
                <a:gd name="T65" fmla="*/ 115 h 827"/>
                <a:gd name="T66" fmla="*/ 2413 w 2670"/>
                <a:gd name="T67" fmla="*/ 423 h 827"/>
                <a:gd name="T68" fmla="*/ 2173 w 2670"/>
                <a:gd name="T69" fmla="*/ 618 h 827"/>
                <a:gd name="T70" fmla="*/ 2184 w 2670"/>
                <a:gd name="T71" fmla="*/ 118 h 827"/>
                <a:gd name="T72" fmla="*/ 2430 w 2670"/>
                <a:gd name="T73" fmla="*/ 313 h 827"/>
                <a:gd name="T74" fmla="*/ 2659 w 2670"/>
                <a:gd name="T75" fmla="*/ 118 h 827"/>
                <a:gd name="T76" fmla="*/ 2670 w 2670"/>
                <a:gd name="T77" fmla="*/ 618 h 827"/>
                <a:gd name="T78" fmla="*/ 2548 w 2670"/>
                <a:gd name="T79" fmla="*/ 6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0" h="827">
                  <a:moveTo>
                    <a:pt x="353" y="587"/>
                  </a:moveTo>
                  <a:cubicBezTo>
                    <a:pt x="299" y="621"/>
                    <a:pt x="248" y="632"/>
                    <a:pt x="192" y="632"/>
                  </a:cubicBezTo>
                  <a:cubicBezTo>
                    <a:pt x="172" y="632"/>
                    <a:pt x="147" y="632"/>
                    <a:pt x="96" y="623"/>
                  </a:cubicBezTo>
                  <a:lnTo>
                    <a:pt x="96" y="827"/>
                  </a:lnTo>
                  <a:lnTo>
                    <a:pt x="0" y="827"/>
                  </a:lnTo>
                  <a:lnTo>
                    <a:pt x="0" y="115"/>
                  </a:lnTo>
                  <a:cubicBezTo>
                    <a:pt x="54" y="113"/>
                    <a:pt x="121" y="110"/>
                    <a:pt x="164" y="110"/>
                  </a:cubicBezTo>
                  <a:cubicBezTo>
                    <a:pt x="237" y="110"/>
                    <a:pt x="296" y="115"/>
                    <a:pt x="350" y="146"/>
                  </a:cubicBezTo>
                  <a:cubicBezTo>
                    <a:pt x="432" y="197"/>
                    <a:pt x="454" y="288"/>
                    <a:pt x="454" y="367"/>
                  </a:cubicBezTo>
                  <a:cubicBezTo>
                    <a:pt x="454" y="460"/>
                    <a:pt x="420" y="544"/>
                    <a:pt x="350" y="587"/>
                  </a:cubicBezTo>
                  <a:lnTo>
                    <a:pt x="350" y="587"/>
                  </a:lnTo>
                  <a:lnTo>
                    <a:pt x="353" y="587"/>
                  </a:lnTo>
                  <a:close/>
                  <a:moveTo>
                    <a:pt x="172" y="180"/>
                  </a:moveTo>
                  <a:cubicBezTo>
                    <a:pt x="152" y="180"/>
                    <a:pt x="135" y="180"/>
                    <a:pt x="96" y="183"/>
                  </a:cubicBezTo>
                  <a:lnTo>
                    <a:pt x="96" y="547"/>
                  </a:lnTo>
                  <a:cubicBezTo>
                    <a:pt x="144" y="553"/>
                    <a:pt x="164" y="553"/>
                    <a:pt x="186" y="553"/>
                  </a:cubicBezTo>
                  <a:cubicBezTo>
                    <a:pt x="279" y="553"/>
                    <a:pt x="356" y="505"/>
                    <a:pt x="356" y="361"/>
                  </a:cubicBezTo>
                  <a:cubicBezTo>
                    <a:pt x="356" y="228"/>
                    <a:pt x="285" y="177"/>
                    <a:pt x="172" y="177"/>
                  </a:cubicBezTo>
                  <a:lnTo>
                    <a:pt x="172" y="177"/>
                  </a:lnTo>
                  <a:lnTo>
                    <a:pt x="172" y="180"/>
                  </a:lnTo>
                  <a:close/>
                  <a:moveTo>
                    <a:pt x="638" y="240"/>
                  </a:moveTo>
                  <a:lnTo>
                    <a:pt x="638" y="618"/>
                  </a:lnTo>
                  <a:lnTo>
                    <a:pt x="545" y="618"/>
                  </a:lnTo>
                  <a:lnTo>
                    <a:pt x="545" y="118"/>
                  </a:lnTo>
                  <a:lnTo>
                    <a:pt x="629" y="118"/>
                  </a:lnTo>
                  <a:lnTo>
                    <a:pt x="629" y="166"/>
                  </a:lnTo>
                  <a:cubicBezTo>
                    <a:pt x="691" y="127"/>
                    <a:pt x="742" y="115"/>
                    <a:pt x="833" y="115"/>
                  </a:cubicBezTo>
                  <a:lnTo>
                    <a:pt x="830" y="200"/>
                  </a:lnTo>
                  <a:cubicBezTo>
                    <a:pt x="737" y="200"/>
                    <a:pt x="689" y="206"/>
                    <a:pt x="638" y="240"/>
                  </a:cubicBezTo>
                  <a:close/>
                  <a:moveTo>
                    <a:pt x="912" y="115"/>
                  </a:moveTo>
                  <a:lnTo>
                    <a:pt x="912" y="615"/>
                  </a:lnTo>
                  <a:lnTo>
                    <a:pt x="1008" y="615"/>
                  </a:lnTo>
                  <a:lnTo>
                    <a:pt x="1008" y="115"/>
                  </a:lnTo>
                  <a:lnTo>
                    <a:pt x="912" y="115"/>
                  </a:lnTo>
                  <a:close/>
                  <a:moveTo>
                    <a:pt x="1459" y="618"/>
                  </a:moveTo>
                  <a:lnTo>
                    <a:pt x="1459" y="299"/>
                  </a:lnTo>
                  <a:cubicBezTo>
                    <a:pt x="1459" y="242"/>
                    <a:pt x="1459" y="186"/>
                    <a:pt x="1374" y="186"/>
                  </a:cubicBezTo>
                  <a:cubicBezTo>
                    <a:pt x="1326" y="186"/>
                    <a:pt x="1253" y="214"/>
                    <a:pt x="1211" y="231"/>
                  </a:cubicBezTo>
                  <a:lnTo>
                    <a:pt x="1211" y="615"/>
                  </a:lnTo>
                  <a:lnTo>
                    <a:pt x="1118" y="615"/>
                  </a:lnTo>
                  <a:lnTo>
                    <a:pt x="1118" y="115"/>
                  </a:lnTo>
                  <a:lnTo>
                    <a:pt x="1205" y="115"/>
                  </a:lnTo>
                  <a:lnTo>
                    <a:pt x="1205" y="161"/>
                  </a:lnTo>
                  <a:cubicBezTo>
                    <a:pt x="1304" y="118"/>
                    <a:pt x="1338" y="107"/>
                    <a:pt x="1408" y="107"/>
                  </a:cubicBezTo>
                  <a:cubicBezTo>
                    <a:pt x="1482" y="107"/>
                    <a:pt x="1558" y="149"/>
                    <a:pt x="1558" y="259"/>
                  </a:cubicBezTo>
                  <a:lnTo>
                    <a:pt x="1558" y="618"/>
                  </a:lnTo>
                  <a:lnTo>
                    <a:pt x="1462" y="618"/>
                  </a:lnTo>
                  <a:lnTo>
                    <a:pt x="1459" y="618"/>
                  </a:lnTo>
                  <a:close/>
                  <a:moveTo>
                    <a:pt x="1905" y="189"/>
                  </a:moveTo>
                  <a:lnTo>
                    <a:pt x="1905" y="115"/>
                  </a:lnTo>
                  <a:lnTo>
                    <a:pt x="1761" y="115"/>
                  </a:lnTo>
                  <a:lnTo>
                    <a:pt x="1761" y="0"/>
                  </a:lnTo>
                  <a:lnTo>
                    <a:pt x="1665" y="0"/>
                  </a:lnTo>
                  <a:lnTo>
                    <a:pt x="1665" y="491"/>
                  </a:lnTo>
                  <a:cubicBezTo>
                    <a:pt x="1665" y="609"/>
                    <a:pt x="1716" y="615"/>
                    <a:pt x="1817" y="615"/>
                  </a:cubicBezTo>
                  <a:lnTo>
                    <a:pt x="1899" y="615"/>
                  </a:lnTo>
                  <a:lnTo>
                    <a:pt x="1899" y="542"/>
                  </a:lnTo>
                  <a:lnTo>
                    <a:pt x="1826" y="542"/>
                  </a:lnTo>
                  <a:cubicBezTo>
                    <a:pt x="1778" y="542"/>
                    <a:pt x="1758" y="539"/>
                    <a:pt x="1758" y="482"/>
                  </a:cubicBezTo>
                  <a:lnTo>
                    <a:pt x="1761" y="189"/>
                  </a:lnTo>
                  <a:lnTo>
                    <a:pt x="1905" y="189"/>
                  </a:lnTo>
                  <a:close/>
                  <a:moveTo>
                    <a:pt x="2009" y="115"/>
                  </a:moveTo>
                  <a:lnTo>
                    <a:pt x="2009" y="615"/>
                  </a:lnTo>
                  <a:lnTo>
                    <a:pt x="2103" y="615"/>
                  </a:lnTo>
                  <a:lnTo>
                    <a:pt x="2103" y="115"/>
                  </a:lnTo>
                  <a:lnTo>
                    <a:pt x="2009" y="115"/>
                  </a:lnTo>
                  <a:close/>
                  <a:moveTo>
                    <a:pt x="2548" y="618"/>
                  </a:moveTo>
                  <a:lnTo>
                    <a:pt x="2413" y="423"/>
                  </a:lnTo>
                  <a:lnTo>
                    <a:pt x="2280" y="618"/>
                  </a:lnTo>
                  <a:lnTo>
                    <a:pt x="2173" y="618"/>
                  </a:lnTo>
                  <a:lnTo>
                    <a:pt x="2357" y="367"/>
                  </a:lnTo>
                  <a:lnTo>
                    <a:pt x="2184" y="118"/>
                  </a:lnTo>
                  <a:lnTo>
                    <a:pt x="2306" y="118"/>
                  </a:lnTo>
                  <a:lnTo>
                    <a:pt x="2430" y="313"/>
                  </a:lnTo>
                  <a:lnTo>
                    <a:pt x="2557" y="118"/>
                  </a:lnTo>
                  <a:lnTo>
                    <a:pt x="2659" y="118"/>
                  </a:lnTo>
                  <a:lnTo>
                    <a:pt x="2486" y="367"/>
                  </a:lnTo>
                  <a:lnTo>
                    <a:pt x="2670" y="618"/>
                  </a:lnTo>
                  <a:lnTo>
                    <a:pt x="2551" y="618"/>
                  </a:lnTo>
                  <a:lnTo>
                    <a:pt x="2548" y="61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923FB3F-C9B5-38D0-B599-BEA5188E4410}"/>
              </a:ext>
            </a:extLst>
          </p:cNvPr>
          <p:cNvSpPr txBox="1"/>
          <p:nvPr/>
        </p:nvSpPr>
        <p:spPr>
          <a:xfrm>
            <a:off x="2150905" y="3600213"/>
            <a:ext cx="373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You</a:t>
            </a:r>
            <a:r>
              <a:rPr lang="de-DE" dirty="0">
                <a:solidFill>
                  <a:schemeClr val="bg1"/>
                </a:solidFill>
              </a:rPr>
              <a:t> Print (&amp; Capture), </a:t>
            </a:r>
            <a:r>
              <a:rPr lang="de-DE" dirty="0" err="1">
                <a:solidFill>
                  <a:schemeClr val="bg1"/>
                </a:solidFill>
              </a:rPr>
              <a:t>We</a:t>
            </a:r>
            <a:r>
              <a:rPr lang="de-DE" dirty="0">
                <a:solidFill>
                  <a:schemeClr val="bg1"/>
                </a:solidFill>
              </a:rPr>
              <a:t> Manage</a:t>
            </a:r>
            <a:endParaRPr lang="en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4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659" y="353729"/>
            <a:ext cx="4209383" cy="54263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459EEC"/>
                </a:solidFill>
                <a:latin typeface="Lato Light"/>
                <a:ea typeface="Verdana" panose="020B0604030504040204" pitchFamily="34" charset="0"/>
                <a:cs typeface="Lato Light"/>
              </a:rPr>
              <a:t>Distributed?</a:t>
            </a:r>
            <a:endParaRPr lang="en-US" dirty="0">
              <a:latin typeface="Lato" panose="020F0502020204030203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8" name="Rectangle: Rounded Corners 48">
            <a:extLst>
              <a:ext uri="{FF2B5EF4-FFF2-40B4-BE49-F238E27FC236}">
                <a16:creationId xmlns:a16="http://schemas.microsoft.com/office/drawing/2014/main" id="{6C0CE20D-DB0D-49E1-B808-05744B7CB3FA}"/>
              </a:ext>
            </a:extLst>
          </p:cNvPr>
          <p:cNvSpPr>
            <a:spLocks/>
          </p:cNvSpPr>
          <p:nvPr/>
        </p:nvSpPr>
        <p:spPr>
          <a:xfrm>
            <a:off x="6675100" y="3086398"/>
            <a:ext cx="2548471" cy="2779412"/>
          </a:xfrm>
          <a:prstGeom prst="roundRect">
            <a:avLst>
              <a:gd name="adj" fmla="val 3441"/>
            </a:avLst>
          </a:prstGeom>
          <a:noFill/>
          <a:ln w="1905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34">
            <a:extLst>
              <a:ext uri="{FF2B5EF4-FFF2-40B4-BE49-F238E27FC236}">
                <a16:creationId xmlns:a16="http://schemas.microsoft.com/office/drawing/2014/main" id="{49E4048B-7953-401A-B4A0-3E60115133F6}"/>
              </a:ext>
            </a:extLst>
          </p:cNvPr>
          <p:cNvSpPr/>
          <p:nvPr/>
        </p:nvSpPr>
        <p:spPr>
          <a:xfrm>
            <a:off x="4036817" y="3086398"/>
            <a:ext cx="2350008" cy="2759171"/>
          </a:xfrm>
          <a:prstGeom prst="roundRect">
            <a:avLst>
              <a:gd name="adj" fmla="val 3441"/>
            </a:avLst>
          </a:prstGeom>
          <a:noFill/>
          <a:ln w="1905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3242A23-15E9-427E-A0E3-8DB24597AD51}"/>
              </a:ext>
            </a:extLst>
          </p:cNvPr>
          <p:cNvSpPr>
            <a:spLocks/>
          </p:cNvSpPr>
          <p:nvPr/>
        </p:nvSpPr>
        <p:spPr bwMode="auto">
          <a:xfrm>
            <a:off x="5655689" y="558167"/>
            <a:ext cx="2484438" cy="1481138"/>
          </a:xfrm>
          <a:custGeom>
            <a:avLst/>
            <a:gdLst>
              <a:gd name="T0" fmla="*/ 2013 w 13002"/>
              <a:gd name="T1" fmla="*/ 3982 h 7780"/>
              <a:gd name="T2" fmla="*/ 7332 w 13002"/>
              <a:gd name="T3" fmla="*/ 2662 h 7780"/>
              <a:gd name="T4" fmla="*/ 10396 w 13002"/>
              <a:gd name="T5" fmla="*/ 3914 h 7780"/>
              <a:gd name="T6" fmla="*/ 10405 w 13002"/>
              <a:gd name="T7" fmla="*/ 7737 h 7780"/>
              <a:gd name="T8" fmla="*/ 2594 w 13002"/>
              <a:gd name="T9" fmla="*/ 7737 h 7780"/>
              <a:gd name="T10" fmla="*/ 2013 w 13002"/>
              <a:gd name="T11" fmla="*/ 3982 h 7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02" h="7780">
                <a:moveTo>
                  <a:pt x="2013" y="3982"/>
                </a:moveTo>
                <a:cubicBezTo>
                  <a:pt x="1759" y="21"/>
                  <a:pt x="6722" y="0"/>
                  <a:pt x="7332" y="2662"/>
                </a:cubicBezTo>
                <a:cubicBezTo>
                  <a:pt x="8733" y="1857"/>
                  <a:pt x="10254" y="2458"/>
                  <a:pt x="10396" y="3914"/>
                </a:cubicBezTo>
                <a:cubicBezTo>
                  <a:pt x="13002" y="4893"/>
                  <a:pt x="11881" y="7684"/>
                  <a:pt x="10405" y="7737"/>
                </a:cubicBezTo>
                <a:lnTo>
                  <a:pt x="2594" y="7737"/>
                </a:lnTo>
                <a:cubicBezTo>
                  <a:pt x="674" y="7780"/>
                  <a:pt x="0" y="4920"/>
                  <a:pt x="2013" y="3982"/>
                </a:cubicBezTo>
                <a:close/>
              </a:path>
            </a:pathLst>
          </a:custGeom>
          <a:noFill/>
          <a:ln w="50800" cap="flat">
            <a:solidFill>
              <a:srgbClr val="3333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40">
            <a:extLst>
              <a:ext uri="{FF2B5EF4-FFF2-40B4-BE49-F238E27FC236}">
                <a16:creationId xmlns:a16="http://schemas.microsoft.com/office/drawing/2014/main" id="{B70EBE45-446E-493D-ABBA-C8496AA5B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18" y="1444832"/>
            <a:ext cx="1066967" cy="369545"/>
          </a:xfrm>
          <a:prstGeom prst="rect">
            <a:avLst/>
          </a:prstGeom>
        </p:spPr>
      </p:pic>
      <p:sp>
        <p:nvSpPr>
          <p:cNvPr id="12" name="TextBox 35">
            <a:extLst>
              <a:ext uri="{FF2B5EF4-FFF2-40B4-BE49-F238E27FC236}">
                <a16:creationId xmlns:a16="http://schemas.microsoft.com/office/drawing/2014/main" id="{67CE505F-3F54-4838-BE7D-F1EE2235A396}"/>
              </a:ext>
            </a:extLst>
          </p:cNvPr>
          <p:cNvSpPr txBox="1"/>
          <p:nvPr/>
        </p:nvSpPr>
        <p:spPr>
          <a:xfrm>
            <a:off x="4036817" y="3094853"/>
            <a:ext cx="801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Stuttgart</a:t>
            </a:r>
          </a:p>
        </p:txBody>
      </p:sp>
      <p:grpSp>
        <p:nvGrpSpPr>
          <p:cNvPr id="13" name="Group 78">
            <a:extLst>
              <a:ext uri="{FF2B5EF4-FFF2-40B4-BE49-F238E27FC236}">
                <a16:creationId xmlns:a16="http://schemas.microsoft.com/office/drawing/2014/main" id="{70C7F0DE-5B3E-48B2-8095-716EC4414922}"/>
              </a:ext>
            </a:extLst>
          </p:cNvPr>
          <p:cNvGrpSpPr/>
          <p:nvPr/>
        </p:nvGrpSpPr>
        <p:grpSpPr>
          <a:xfrm>
            <a:off x="4753046" y="3310135"/>
            <a:ext cx="914400" cy="907843"/>
            <a:chOff x="4721471" y="2949759"/>
            <a:chExt cx="914400" cy="907843"/>
          </a:xfrm>
        </p:grpSpPr>
        <p:pic>
          <p:nvPicPr>
            <p:cNvPr id="14" name="Picture 79">
              <a:extLst>
                <a:ext uri="{FF2B5EF4-FFF2-40B4-BE49-F238E27FC236}">
                  <a16:creationId xmlns:a16="http://schemas.microsoft.com/office/drawing/2014/main" id="{0146E4A7-8E1B-4051-ABCE-F9444BAB2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471" y="2949759"/>
              <a:ext cx="914400" cy="907843"/>
            </a:xfrm>
            <a:prstGeom prst="rect">
              <a:avLst/>
            </a:prstGeom>
          </p:spPr>
        </p:pic>
        <p:sp>
          <p:nvSpPr>
            <p:cNvPr id="15" name="&quot;No&quot; Symbol 22">
              <a:extLst>
                <a:ext uri="{FF2B5EF4-FFF2-40B4-BE49-F238E27FC236}">
                  <a16:creationId xmlns:a16="http://schemas.microsoft.com/office/drawing/2014/main" id="{D3347734-D7C1-4A6D-9AB2-D8AC30D4DD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2384" y="3400037"/>
              <a:ext cx="109121" cy="109728"/>
            </a:xfrm>
            <a:custGeom>
              <a:avLst/>
              <a:gdLst>
                <a:gd name="connsiteX0" fmla="*/ 0 w 710308"/>
                <a:gd name="connsiteY0" fmla="*/ 357131 h 714261"/>
                <a:gd name="connsiteX1" fmla="*/ 355154 w 710308"/>
                <a:gd name="connsiteY1" fmla="*/ 0 h 714261"/>
                <a:gd name="connsiteX2" fmla="*/ 710308 w 710308"/>
                <a:gd name="connsiteY2" fmla="*/ 357131 h 714261"/>
                <a:gd name="connsiteX3" fmla="*/ 355154 w 710308"/>
                <a:gd name="connsiteY3" fmla="*/ 714262 h 714261"/>
                <a:gd name="connsiteX4" fmla="*/ 0 w 710308"/>
                <a:gd name="connsiteY4" fmla="*/ 357131 h 714261"/>
                <a:gd name="connsiteX5" fmla="*/ 550563 w 710308"/>
                <a:gd name="connsiteY5" fmla="*/ 463360 h 714261"/>
                <a:gd name="connsiteX6" fmla="*/ 513238 w 710308"/>
                <a:gd name="connsiteY6" fmla="*/ 199921 h 714261"/>
                <a:gd name="connsiteX7" fmla="*/ 249498 w 710308"/>
                <a:gd name="connsiteY7" fmla="*/ 160179 h 714261"/>
                <a:gd name="connsiteX8" fmla="*/ 550563 w 710308"/>
                <a:gd name="connsiteY8" fmla="*/ 463360 h 714261"/>
                <a:gd name="connsiteX9" fmla="*/ 159745 w 710308"/>
                <a:gd name="connsiteY9" fmla="*/ 250901 h 714261"/>
                <a:gd name="connsiteX10" fmla="*/ 197070 w 710308"/>
                <a:gd name="connsiteY10" fmla="*/ 514340 h 714261"/>
                <a:gd name="connsiteX11" fmla="*/ 460810 w 710308"/>
                <a:gd name="connsiteY11" fmla="*/ 554082 h 714261"/>
                <a:gd name="connsiteX12" fmla="*/ 159745 w 710308"/>
                <a:gd name="connsiteY12" fmla="*/ 250901 h 714261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498 w 710308"/>
                <a:gd name="connsiteY5" fmla="*/ 160179 h 714262"/>
                <a:gd name="connsiteX6" fmla="*/ 513238 w 710308"/>
                <a:gd name="connsiteY6" fmla="*/ 199921 h 714262"/>
                <a:gd name="connsiteX7" fmla="*/ 249498 w 710308"/>
                <a:gd name="connsiteY7" fmla="*/ 160179 h 714262"/>
                <a:gd name="connsiteX8" fmla="*/ 159745 w 710308"/>
                <a:gd name="connsiteY8" fmla="*/ 250901 h 714262"/>
                <a:gd name="connsiteX9" fmla="*/ 197070 w 710308"/>
                <a:gd name="connsiteY9" fmla="*/ 514340 h 714262"/>
                <a:gd name="connsiteX10" fmla="*/ 460810 w 710308"/>
                <a:gd name="connsiteY10" fmla="*/ 554082 h 714262"/>
                <a:gd name="connsiteX11" fmla="*/ 159745 w 710308"/>
                <a:gd name="connsiteY11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159745 w 710308"/>
                <a:gd name="connsiteY8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278717 w 710308"/>
                <a:gd name="connsiteY8" fmla="*/ 365052 h 714262"/>
                <a:gd name="connsiteX9" fmla="*/ 159745 w 710308"/>
                <a:gd name="connsiteY9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519223 w 710308"/>
                <a:gd name="connsiteY8" fmla="*/ 126927 h 714262"/>
                <a:gd name="connsiteX9" fmla="*/ 159745 w 710308"/>
                <a:gd name="connsiteY9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371586 w 710308"/>
                <a:gd name="connsiteY8" fmla="*/ 100733 h 714262"/>
                <a:gd name="connsiteX9" fmla="*/ 159745 w 710308"/>
                <a:gd name="connsiteY9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340630 w 710308"/>
                <a:gd name="connsiteY8" fmla="*/ 98352 h 714262"/>
                <a:gd name="connsiteX9" fmla="*/ 159745 w 710308"/>
                <a:gd name="connsiteY9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340630 w 710308"/>
                <a:gd name="connsiteY8" fmla="*/ 98352 h 714262"/>
                <a:gd name="connsiteX9" fmla="*/ 252614 w 710308"/>
                <a:gd name="connsiteY9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565585 w 710308"/>
                <a:gd name="connsiteY7" fmla="*/ 258807 h 714262"/>
                <a:gd name="connsiteX8" fmla="*/ 340630 w 710308"/>
                <a:gd name="connsiteY8" fmla="*/ 98352 h 714262"/>
                <a:gd name="connsiteX9" fmla="*/ 252614 w 710308"/>
                <a:gd name="connsiteY9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457310 w 710308"/>
                <a:gd name="connsiteY7" fmla="*/ 346002 h 714262"/>
                <a:gd name="connsiteX8" fmla="*/ 565585 w 710308"/>
                <a:gd name="connsiteY8" fmla="*/ 258807 h 714262"/>
                <a:gd name="connsiteX9" fmla="*/ 340630 w 710308"/>
                <a:gd name="connsiteY9" fmla="*/ 98352 h 714262"/>
                <a:gd name="connsiteX10" fmla="*/ 252614 w 710308"/>
                <a:gd name="connsiteY10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516841 w 710308"/>
                <a:gd name="connsiteY7" fmla="*/ 329333 h 714262"/>
                <a:gd name="connsiteX8" fmla="*/ 565585 w 710308"/>
                <a:gd name="connsiteY8" fmla="*/ 258807 h 714262"/>
                <a:gd name="connsiteX9" fmla="*/ 340630 w 710308"/>
                <a:gd name="connsiteY9" fmla="*/ 98352 h 714262"/>
                <a:gd name="connsiteX10" fmla="*/ 252614 w 710308"/>
                <a:gd name="connsiteY10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366823 w 710308"/>
                <a:gd name="connsiteY7" fmla="*/ 431727 h 714262"/>
                <a:gd name="connsiteX8" fmla="*/ 516841 w 710308"/>
                <a:gd name="connsiteY8" fmla="*/ 329333 h 714262"/>
                <a:gd name="connsiteX9" fmla="*/ 565585 w 710308"/>
                <a:gd name="connsiteY9" fmla="*/ 258807 h 714262"/>
                <a:gd name="connsiteX10" fmla="*/ 340630 w 710308"/>
                <a:gd name="connsiteY10" fmla="*/ 98352 h 714262"/>
                <a:gd name="connsiteX11" fmla="*/ 252614 w 710308"/>
                <a:gd name="connsiteY11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362061 w 710308"/>
                <a:gd name="connsiteY7" fmla="*/ 422202 h 714262"/>
                <a:gd name="connsiteX8" fmla="*/ 516841 w 710308"/>
                <a:gd name="connsiteY8" fmla="*/ 329333 h 714262"/>
                <a:gd name="connsiteX9" fmla="*/ 565585 w 710308"/>
                <a:gd name="connsiteY9" fmla="*/ 258807 h 714262"/>
                <a:gd name="connsiteX10" fmla="*/ 340630 w 710308"/>
                <a:gd name="connsiteY10" fmla="*/ 98352 h 714262"/>
                <a:gd name="connsiteX11" fmla="*/ 252614 w 710308"/>
                <a:gd name="connsiteY11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281098 w 710308"/>
                <a:gd name="connsiteY7" fmla="*/ 486495 h 714262"/>
                <a:gd name="connsiteX8" fmla="*/ 362061 w 710308"/>
                <a:gd name="connsiteY8" fmla="*/ 422202 h 714262"/>
                <a:gd name="connsiteX9" fmla="*/ 516841 w 710308"/>
                <a:gd name="connsiteY9" fmla="*/ 329333 h 714262"/>
                <a:gd name="connsiteX10" fmla="*/ 565585 w 710308"/>
                <a:gd name="connsiteY10" fmla="*/ 258807 h 714262"/>
                <a:gd name="connsiteX11" fmla="*/ 340630 w 710308"/>
                <a:gd name="connsiteY11" fmla="*/ 98352 h 714262"/>
                <a:gd name="connsiteX12" fmla="*/ 252614 w 710308"/>
                <a:gd name="connsiteY12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359679 w 710308"/>
                <a:gd name="connsiteY7" fmla="*/ 555551 h 714262"/>
                <a:gd name="connsiteX8" fmla="*/ 362061 w 710308"/>
                <a:gd name="connsiteY8" fmla="*/ 422202 h 714262"/>
                <a:gd name="connsiteX9" fmla="*/ 516841 w 710308"/>
                <a:gd name="connsiteY9" fmla="*/ 329333 h 714262"/>
                <a:gd name="connsiteX10" fmla="*/ 565585 w 710308"/>
                <a:gd name="connsiteY10" fmla="*/ 258807 h 714262"/>
                <a:gd name="connsiteX11" fmla="*/ 340630 w 710308"/>
                <a:gd name="connsiteY11" fmla="*/ 98352 h 714262"/>
                <a:gd name="connsiteX12" fmla="*/ 252614 w 710308"/>
                <a:gd name="connsiteY12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275651 w 710308"/>
                <a:gd name="connsiteY6" fmla="*/ 581015 h 714262"/>
                <a:gd name="connsiteX7" fmla="*/ 359679 w 710308"/>
                <a:gd name="connsiteY7" fmla="*/ 555551 h 714262"/>
                <a:gd name="connsiteX8" fmla="*/ 362061 w 710308"/>
                <a:gd name="connsiteY8" fmla="*/ 422202 h 714262"/>
                <a:gd name="connsiteX9" fmla="*/ 516841 w 710308"/>
                <a:gd name="connsiteY9" fmla="*/ 329333 h 714262"/>
                <a:gd name="connsiteX10" fmla="*/ 565585 w 710308"/>
                <a:gd name="connsiteY10" fmla="*/ 258807 h 714262"/>
                <a:gd name="connsiteX11" fmla="*/ 340630 w 710308"/>
                <a:gd name="connsiteY11" fmla="*/ 98352 h 714262"/>
                <a:gd name="connsiteX12" fmla="*/ 252614 w 710308"/>
                <a:gd name="connsiteY12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226329 w 710308"/>
                <a:gd name="connsiteY6" fmla="*/ 429345 h 714262"/>
                <a:gd name="connsiteX7" fmla="*/ 275651 w 710308"/>
                <a:gd name="connsiteY7" fmla="*/ 581015 h 714262"/>
                <a:gd name="connsiteX8" fmla="*/ 359679 w 710308"/>
                <a:gd name="connsiteY8" fmla="*/ 555551 h 714262"/>
                <a:gd name="connsiteX9" fmla="*/ 362061 w 710308"/>
                <a:gd name="connsiteY9" fmla="*/ 422202 h 714262"/>
                <a:gd name="connsiteX10" fmla="*/ 516841 w 710308"/>
                <a:gd name="connsiteY10" fmla="*/ 329333 h 714262"/>
                <a:gd name="connsiteX11" fmla="*/ 565585 w 710308"/>
                <a:gd name="connsiteY11" fmla="*/ 258807 h 714262"/>
                <a:gd name="connsiteX12" fmla="*/ 340630 w 710308"/>
                <a:gd name="connsiteY12" fmla="*/ 98352 h 714262"/>
                <a:gd name="connsiteX13" fmla="*/ 252614 w 710308"/>
                <a:gd name="connsiteY13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271572 w 710308"/>
                <a:gd name="connsiteY6" fmla="*/ 376957 h 714262"/>
                <a:gd name="connsiteX7" fmla="*/ 275651 w 710308"/>
                <a:gd name="connsiteY7" fmla="*/ 581015 h 714262"/>
                <a:gd name="connsiteX8" fmla="*/ 359679 w 710308"/>
                <a:gd name="connsiteY8" fmla="*/ 555551 h 714262"/>
                <a:gd name="connsiteX9" fmla="*/ 362061 w 710308"/>
                <a:gd name="connsiteY9" fmla="*/ 422202 h 714262"/>
                <a:gd name="connsiteX10" fmla="*/ 516841 w 710308"/>
                <a:gd name="connsiteY10" fmla="*/ 329333 h 714262"/>
                <a:gd name="connsiteX11" fmla="*/ 565585 w 710308"/>
                <a:gd name="connsiteY11" fmla="*/ 258807 h 714262"/>
                <a:gd name="connsiteX12" fmla="*/ 340630 w 710308"/>
                <a:gd name="connsiteY12" fmla="*/ 98352 h 714262"/>
                <a:gd name="connsiteX13" fmla="*/ 252614 w 710308"/>
                <a:gd name="connsiteY13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273954 w 710308"/>
                <a:gd name="connsiteY6" fmla="*/ 272183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7323 w 710308"/>
                <a:gd name="connsiteY12" fmla="*/ 284089 h 714262"/>
                <a:gd name="connsiteX13" fmla="*/ 551298 w 710308"/>
                <a:gd name="connsiteY13" fmla="*/ 244519 h 714262"/>
                <a:gd name="connsiteX14" fmla="*/ 340630 w 710308"/>
                <a:gd name="connsiteY14" fmla="*/ 98352 h 714262"/>
                <a:gd name="connsiteX15" fmla="*/ 252614 w 710308"/>
                <a:gd name="connsiteY15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7323 w 710308"/>
                <a:gd name="connsiteY12" fmla="*/ 284089 h 714262"/>
                <a:gd name="connsiteX13" fmla="*/ 551298 w 710308"/>
                <a:gd name="connsiteY13" fmla="*/ 244519 h 714262"/>
                <a:gd name="connsiteX14" fmla="*/ 340630 w 710308"/>
                <a:gd name="connsiteY14" fmla="*/ 98352 h 714262"/>
                <a:gd name="connsiteX15" fmla="*/ 252614 w 710308"/>
                <a:gd name="connsiteY15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50154 w 710308"/>
                <a:gd name="connsiteY10" fmla="*/ 488877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40630 w 710308"/>
                <a:gd name="connsiteY14" fmla="*/ 98352 h 714262"/>
                <a:gd name="connsiteX15" fmla="*/ 252614 w 710308"/>
                <a:gd name="connsiteY15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50154 w 710308"/>
                <a:gd name="connsiteY10" fmla="*/ 488877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40630 w 710308"/>
                <a:gd name="connsiteY14" fmla="*/ 98352 h 714262"/>
                <a:gd name="connsiteX15" fmla="*/ 252614 w 710308"/>
                <a:gd name="connsiteY15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4206 w 710308"/>
                <a:gd name="connsiteY7" fmla="*/ 384853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83830 w 710308"/>
                <a:gd name="connsiteY8" fmla="*/ 447280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3258 w 710308"/>
                <a:gd name="connsiteY9" fmla="*/ 602385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3258 w 710308"/>
                <a:gd name="connsiteY9" fmla="*/ 602385 h 714262"/>
                <a:gd name="connsiteX10" fmla="*/ 360226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3258 w 710308"/>
                <a:gd name="connsiteY9" fmla="*/ 602385 h 714262"/>
                <a:gd name="connsiteX10" fmla="*/ 360226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3258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240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46101 w 710308"/>
                <a:gd name="connsiteY12" fmla="*/ 32005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46101 w 710308"/>
                <a:gd name="connsiteY12" fmla="*/ 32005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46101 w 710308"/>
                <a:gd name="connsiteY12" fmla="*/ 32005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46101 w 710308"/>
                <a:gd name="connsiteY12" fmla="*/ 32005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0308" h="714262">
                  <a:moveTo>
                    <a:pt x="0" y="357131"/>
                  </a:moveTo>
                  <a:cubicBezTo>
                    <a:pt x="0" y="159893"/>
                    <a:pt x="159008" y="0"/>
                    <a:pt x="355154" y="0"/>
                  </a:cubicBezTo>
                  <a:cubicBezTo>
                    <a:pt x="551300" y="0"/>
                    <a:pt x="710308" y="159893"/>
                    <a:pt x="710308" y="357131"/>
                  </a:cubicBezTo>
                  <a:cubicBezTo>
                    <a:pt x="710308" y="554369"/>
                    <a:pt x="551300" y="714262"/>
                    <a:pt x="355154" y="714262"/>
                  </a:cubicBezTo>
                  <a:cubicBezTo>
                    <a:pt x="159008" y="714262"/>
                    <a:pt x="0" y="554369"/>
                    <a:pt x="0" y="357131"/>
                  </a:cubicBezTo>
                  <a:close/>
                  <a:moveTo>
                    <a:pt x="249119" y="158871"/>
                  </a:moveTo>
                  <a:lnTo>
                    <a:pt x="436658" y="278262"/>
                  </a:lnTo>
                  <a:lnTo>
                    <a:pt x="288154" y="359585"/>
                  </a:lnTo>
                  <a:cubicBezTo>
                    <a:pt x="282663" y="363623"/>
                    <a:pt x="273526" y="374044"/>
                    <a:pt x="273018" y="393585"/>
                  </a:cubicBezTo>
                  <a:cubicBezTo>
                    <a:pt x="272916" y="463185"/>
                    <a:pt x="273086" y="532785"/>
                    <a:pt x="272984" y="602385"/>
                  </a:cubicBezTo>
                  <a:lnTo>
                    <a:pt x="360500" y="555277"/>
                  </a:lnTo>
                  <a:cubicBezTo>
                    <a:pt x="361112" y="510827"/>
                    <a:pt x="360322" y="487781"/>
                    <a:pt x="361240" y="421107"/>
                  </a:cubicBezTo>
                  <a:lnTo>
                    <a:pt x="546101" y="320054"/>
                  </a:lnTo>
                  <a:cubicBezTo>
                    <a:pt x="578269" y="300595"/>
                    <a:pt x="575781" y="261571"/>
                    <a:pt x="551298" y="244519"/>
                  </a:cubicBezTo>
                  <a:lnTo>
                    <a:pt x="337471" y="109407"/>
                  </a:lnTo>
                  <a:lnTo>
                    <a:pt x="249119" y="15887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76">
            <a:extLst>
              <a:ext uri="{FF2B5EF4-FFF2-40B4-BE49-F238E27FC236}">
                <a16:creationId xmlns:a16="http://schemas.microsoft.com/office/drawing/2014/main" id="{A2148CEC-782C-49B8-924E-24F2F7694A37}"/>
              </a:ext>
            </a:extLst>
          </p:cNvPr>
          <p:cNvSpPr txBox="1"/>
          <p:nvPr/>
        </p:nvSpPr>
        <p:spPr>
          <a:xfrm>
            <a:off x="6657682" y="3113317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Zürich</a:t>
            </a:r>
          </a:p>
        </p:txBody>
      </p:sp>
      <p:pic>
        <p:nvPicPr>
          <p:cNvPr id="17" name="Picture 44">
            <a:extLst>
              <a:ext uri="{FF2B5EF4-FFF2-40B4-BE49-F238E27FC236}">
                <a16:creationId xmlns:a16="http://schemas.microsoft.com/office/drawing/2014/main" id="{3FD5C1E5-E440-4A45-807A-3EF96AEF6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51" y="4800538"/>
            <a:ext cx="914400" cy="907843"/>
          </a:xfrm>
          <a:prstGeom prst="rect">
            <a:avLst/>
          </a:prstGeom>
        </p:spPr>
      </p:pic>
      <p:sp>
        <p:nvSpPr>
          <p:cNvPr id="18" name="TextBox 45">
            <a:extLst>
              <a:ext uri="{FF2B5EF4-FFF2-40B4-BE49-F238E27FC236}">
                <a16:creationId xmlns:a16="http://schemas.microsoft.com/office/drawing/2014/main" id="{2BB43547-F7A7-4D19-8697-B04C08D43582}"/>
              </a:ext>
            </a:extLst>
          </p:cNvPr>
          <p:cNvSpPr txBox="1"/>
          <p:nvPr/>
        </p:nvSpPr>
        <p:spPr>
          <a:xfrm>
            <a:off x="4839151" y="5155281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ASD</a:t>
            </a:r>
          </a:p>
        </p:txBody>
      </p:sp>
      <p:sp>
        <p:nvSpPr>
          <p:cNvPr id="19" name="TextBox 49">
            <a:extLst>
              <a:ext uri="{FF2B5EF4-FFF2-40B4-BE49-F238E27FC236}">
                <a16:creationId xmlns:a16="http://schemas.microsoft.com/office/drawing/2014/main" id="{C84B3A77-D8D6-422F-9A5B-6C21C49C69CA}"/>
              </a:ext>
            </a:extLst>
          </p:cNvPr>
          <p:cNvSpPr txBox="1"/>
          <p:nvPr/>
        </p:nvSpPr>
        <p:spPr>
          <a:xfrm>
            <a:off x="5002146" y="3548518"/>
            <a:ext cx="391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  <p:pic>
        <p:nvPicPr>
          <p:cNvPr id="23" name="Picture 64">
            <a:extLst>
              <a:ext uri="{FF2B5EF4-FFF2-40B4-BE49-F238E27FC236}">
                <a16:creationId xmlns:a16="http://schemas.microsoft.com/office/drawing/2014/main" id="{BB8D9E5A-F00B-44C8-AAB6-18152B14B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445" y="4805323"/>
            <a:ext cx="914400" cy="907843"/>
          </a:xfrm>
          <a:prstGeom prst="rect">
            <a:avLst/>
          </a:prstGeom>
        </p:spPr>
      </p:pic>
      <p:sp>
        <p:nvSpPr>
          <p:cNvPr id="24" name="TextBox 65">
            <a:extLst>
              <a:ext uri="{FF2B5EF4-FFF2-40B4-BE49-F238E27FC236}">
                <a16:creationId xmlns:a16="http://schemas.microsoft.com/office/drawing/2014/main" id="{C3A79DAE-0FDB-4E3C-AEBB-DBA84C42105B}"/>
              </a:ext>
            </a:extLst>
          </p:cNvPr>
          <p:cNvSpPr txBox="1"/>
          <p:nvPr/>
        </p:nvSpPr>
        <p:spPr>
          <a:xfrm>
            <a:off x="7498623" y="5160066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BNM</a:t>
            </a:r>
          </a:p>
        </p:txBody>
      </p:sp>
      <p:cxnSp>
        <p:nvCxnSpPr>
          <p:cNvPr id="28" name="Straight Arrow Connector 106">
            <a:extLst>
              <a:ext uri="{FF2B5EF4-FFF2-40B4-BE49-F238E27FC236}">
                <a16:creationId xmlns:a16="http://schemas.microsoft.com/office/drawing/2014/main" id="{2952776E-004F-41DA-AEC5-A5F94A0C8F74}"/>
              </a:ext>
            </a:extLst>
          </p:cNvPr>
          <p:cNvCxnSpPr>
            <a:cxnSpLocks/>
          </p:cNvCxnSpPr>
          <p:nvPr/>
        </p:nvCxnSpPr>
        <p:spPr>
          <a:xfrm>
            <a:off x="5210246" y="4217978"/>
            <a:ext cx="0" cy="548640"/>
          </a:xfrm>
          <a:prstGeom prst="straightConnector1">
            <a:avLst/>
          </a:prstGeom>
          <a:ln w="50800"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86">
            <a:extLst>
              <a:ext uri="{FF2B5EF4-FFF2-40B4-BE49-F238E27FC236}">
                <a16:creationId xmlns:a16="http://schemas.microsoft.com/office/drawing/2014/main" id="{42340E58-3BA1-42CD-8643-E93B657095F4}"/>
              </a:ext>
            </a:extLst>
          </p:cNvPr>
          <p:cNvSpPr txBox="1"/>
          <p:nvPr/>
        </p:nvSpPr>
        <p:spPr>
          <a:xfrm>
            <a:off x="9962667" y="3711708"/>
            <a:ext cx="391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</a:p>
        </p:txBody>
      </p:sp>
      <p:sp>
        <p:nvSpPr>
          <p:cNvPr id="31" name="TextBox 89">
            <a:extLst>
              <a:ext uri="{FF2B5EF4-FFF2-40B4-BE49-F238E27FC236}">
                <a16:creationId xmlns:a16="http://schemas.microsoft.com/office/drawing/2014/main" id="{F05DC744-FF22-4502-9A48-B2F621F8AE5D}"/>
              </a:ext>
            </a:extLst>
          </p:cNvPr>
          <p:cNvSpPr txBox="1"/>
          <p:nvPr/>
        </p:nvSpPr>
        <p:spPr>
          <a:xfrm>
            <a:off x="9644193" y="3197645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Home office</a:t>
            </a:r>
          </a:p>
        </p:txBody>
      </p:sp>
      <p:sp>
        <p:nvSpPr>
          <p:cNvPr id="33" name="Rectangle 90">
            <a:extLst>
              <a:ext uri="{FF2B5EF4-FFF2-40B4-BE49-F238E27FC236}">
                <a16:creationId xmlns:a16="http://schemas.microsoft.com/office/drawing/2014/main" id="{4D1BD97D-2EF8-43F3-9105-EF0B10660D6D}"/>
              </a:ext>
            </a:extLst>
          </p:cNvPr>
          <p:cNvSpPr>
            <a:spLocks noChangeAspect="1"/>
          </p:cNvSpPr>
          <p:nvPr/>
        </p:nvSpPr>
        <p:spPr>
          <a:xfrm>
            <a:off x="3440742" y="558167"/>
            <a:ext cx="5323704" cy="533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6">
            <a:extLst>
              <a:ext uri="{FF2B5EF4-FFF2-40B4-BE49-F238E27FC236}">
                <a16:creationId xmlns:a16="http://schemas.microsoft.com/office/drawing/2014/main" id="{C96CF51C-9EE3-45AA-BCE2-2E4CC4327DB0}"/>
              </a:ext>
            </a:extLst>
          </p:cNvPr>
          <p:cNvGrpSpPr/>
          <p:nvPr/>
        </p:nvGrpSpPr>
        <p:grpSpPr>
          <a:xfrm>
            <a:off x="9713567" y="3473325"/>
            <a:ext cx="914400" cy="907843"/>
            <a:chOff x="7778772" y="1233123"/>
            <a:chExt cx="914400" cy="907843"/>
          </a:xfrm>
        </p:grpSpPr>
        <p:pic>
          <p:nvPicPr>
            <p:cNvPr id="36" name="Picture 37">
              <a:extLst>
                <a:ext uri="{FF2B5EF4-FFF2-40B4-BE49-F238E27FC236}">
                  <a16:creationId xmlns:a16="http://schemas.microsoft.com/office/drawing/2014/main" id="{3E85C022-3C53-4330-884C-9427C852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8772" y="1233123"/>
              <a:ext cx="914400" cy="907843"/>
            </a:xfrm>
            <a:prstGeom prst="rect">
              <a:avLst/>
            </a:prstGeom>
          </p:spPr>
        </p:pic>
        <p:grpSp>
          <p:nvGrpSpPr>
            <p:cNvPr id="37" name="Group 38">
              <a:extLst>
                <a:ext uri="{FF2B5EF4-FFF2-40B4-BE49-F238E27FC236}">
                  <a16:creationId xmlns:a16="http://schemas.microsoft.com/office/drawing/2014/main" id="{4DFD1AF3-C130-4B9D-B184-F8984DA98F96}"/>
                </a:ext>
              </a:extLst>
            </p:cNvPr>
            <p:cNvGrpSpPr/>
            <p:nvPr/>
          </p:nvGrpSpPr>
          <p:grpSpPr>
            <a:xfrm>
              <a:off x="8422749" y="1683401"/>
              <a:ext cx="106057" cy="106648"/>
              <a:chOff x="8923965" y="1556681"/>
              <a:chExt cx="106057" cy="106648"/>
            </a:xfrm>
          </p:grpSpPr>
          <p:sp>
            <p:nvSpPr>
              <p:cNvPr id="38" name="&quot;No&quot; Symbol 22">
                <a:extLst>
                  <a:ext uri="{FF2B5EF4-FFF2-40B4-BE49-F238E27FC236}">
                    <a16:creationId xmlns:a16="http://schemas.microsoft.com/office/drawing/2014/main" id="{99A7B89E-5FA8-43FE-9235-951A595DA7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23965" y="1556681"/>
                <a:ext cx="106057" cy="106648"/>
              </a:xfrm>
              <a:custGeom>
                <a:avLst/>
                <a:gdLst>
                  <a:gd name="connsiteX0" fmla="*/ 0 w 710308"/>
                  <a:gd name="connsiteY0" fmla="*/ 357131 h 714261"/>
                  <a:gd name="connsiteX1" fmla="*/ 355154 w 710308"/>
                  <a:gd name="connsiteY1" fmla="*/ 0 h 714261"/>
                  <a:gd name="connsiteX2" fmla="*/ 710308 w 710308"/>
                  <a:gd name="connsiteY2" fmla="*/ 357131 h 714261"/>
                  <a:gd name="connsiteX3" fmla="*/ 355154 w 710308"/>
                  <a:gd name="connsiteY3" fmla="*/ 714262 h 714261"/>
                  <a:gd name="connsiteX4" fmla="*/ 0 w 710308"/>
                  <a:gd name="connsiteY4" fmla="*/ 357131 h 714261"/>
                  <a:gd name="connsiteX5" fmla="*/ 550563 w 710308"/>
                  <a:gd name="connsiteY5" fmla="*/ 463360 h 714261"/>
                  <a:gd name="connsiteX6" fmla="*/ 513238 w 710308"/>
                  <a:gd name="connsiteY6" fmla="*/ 199921 h 714261"/>
                  <a:gd name="connsiteX7" fmla="*/ 249498 w 710308"/>
                  <a:gd name="connsiteY7" fmla="*/ 160179 h 714261"/>
                  <a:gd name="connsiteX8" fmla="*/ 550563 w 710308"/>
                  <a:gd name="connsiteY8" fmla="*/ 463360 h 714261"/>
                  <a:gd name="connsiteX9" fmla="*/ 159745 w 710308"/>
                  <a:gd name="connsiteY9" fmla="*/ 250901 h 714261"/>
                  <a:gd name="connsiteX10" fmla="*/ 197070 w 710308"/>
                  <a:gd name="connsiteY10" fmla="*/ 514340 h 714261"/>
                  <a:gd name="connsiteX11" fmla="*/ 460810 w 710308"/>
                  <a:gd name="connsiteY11" fmla="*/ 554082 h 714261"/>
                  <a:gd name="connsiteX12" fmla="*/ 159745 w 710308"/>
                  <a:gd name="connsiteY12" fmla="*/ 250901 h 714261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49498 w 710308"/>
                  <a:gd name="connsiteY5" fmla="*/ 160179 h 714262"/>
                  <a:gd name="connsiteX6" fmla="*/ 513238 w 710308"/>
                  <a:gd name="connsiteY6" fmla="*/ 199921 h 714262"/>
                  <a:gd name="connsiteX7" fmla="*/ 249498 w 710308"/>
                  <a:gd name="connsiteY7" fmla="*/ 160179 h 714262"/>
                  <a:gd name="connsiteX8" fmla="*/ 159745 w 710308"/>
                  <a:gd name="connsiteY8" fmla="*/ 250901 h 714262"/>
                  <a:gd name="connsiteX9" fmla="*/ 197070 w 710308"/>
                  <a:gd name="connsiteY9" fmla="*/ 514340 h 714262"/>
                  <a:gd name="connsiteX10" fmla="*/ 460810 w 710308"/>
                  <a:gd name="connsiteY10" fmla="*/ 554082 h 714262"/>
                  <a:gd name="connsiteX11" fmla="*/ 159745 w 710308"/>
                  <a:gd name="connsiteY11" fmla="*/ 25090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159745 w 710308"/>
                  <a:gd name="connsiteY5" fmla="*/ 250901 h 714262"/>
                  <a:gd name="connsiteX6" fmla="*/ 197070 w 710308"/>
                  <a:gd name="connsiteY6" fmla="*/ 514340 h 714262"/>
                  <a:gd name="connsiteX7" fmla="*/ 460810 w 710308"/>
                  <a:gd name="connsiteY7" fmla="*/ 554082 h 714262"/>
                  <a:gd name="connsiteX8" fmla="*/ 159745 w 710308"/>
                  <a:gd name="connsiteY8" fmla="*/ 25090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159745 w 710308"/>
                  <a:gd name="connsiteY5" fmla="*/ 250901 h 714262"/>
                  <a:gd name="connsiteX6" fmla="*/ 197070 w 710308"/>
                  <a:gd name="connsiteY6" fmla="*/ 514340 h 714262"/>
                  <a:gd name="connsiteX7" fmla="*/ 460810 w 710308"/>
                  <a:gd name="connsiteY7" fmla="*/ 554082 h 714262"/>
                  <a:gd name="connsiteX8" fmla="*/ 278717 w 710308"/>
                  <a:gd name="connsiteY8" fmla="*/ 365052 h 714262"/>
                  <a:gd name="connsiteX9" fmla="*/ 159745 w 710308"/>
                  <a:gd name="connsiteY9" fmla="*/ 25090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159745 w 710308"/>
                  <a:gd name="connsiteY5" fmla="*/ 250901 h 714262"/>
                  <a:gd name="connsiteX6" fmla="*/ 197070 w 710308"/>
                  <a:gd name="connsiteY6" fmla="*/ 514340 h 714262"/>
                  <a:gd name="connsiteX7" fmla="*/ 460810 w 710308"/>
                  <a:gd name="connsiteY7" fmla="*/ 554082 h 714262"/>
                  <a:gd name="connsiteX8" fmla="*/ 519223 w 710308"/>
                  <a:gd name="connsiteY8" fmla="*/ 126927 h 714262"/>
                  <a:gd name="connsiteX9" fmla="*/ 159745 w 710308"/>
                  <a:gd name="connsiteY9" fmla="*/ 25090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159745 w 710308"/>
                  <a:gd name="connsiteY5" fmla="*/ 250901 h 714262"/>
                  <a:gd name="connsiteX6" fmla="*/ 197070 w 710308"/>
                  <a:gd name="connsiteY6" fmla="*/ 514340 h 714262"/>
                  <a:gd name="connsiteX7" fmla="*/ 460810 w 710308"/>
                  <a:gd name="connsiteY7" fmla="*/ 554082 h 714262"/>
                  <a:gd name="connsiteX8" fmla="*/ 371586 w 710308"/>
                  <a:gd name="connsiteY8" fmla="*/ 100733 h 714262"/>
                  <a:gd name="connsiteX9" fmla="*/ 159745 w 710308"/>
                  <a:gd name="connsiteY9" fmla="*/ 25090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159745 w 710308"/>
                  <a:gd name="connsiteY5" fmla="*/ 250901 h 714262"/>
                  <a:gd name="connsiteX6" fmla="*/ 197070 w 710308"/>
                  <a:gd name="connsiteY6" fmla="*/ 514340 h 714262"/>
                  <a:gd name="connsiteX7" fmla="*/ 460810 w 710308"/>
                  <a:gd name="connsiteY7" fmla="*/ 554082 h 714262"/>
                  <a:gd name="connsiteX8" fmla="*/ 340630 w 710308"/>
                  <a:gd name="connsiteY8" fmla="*/ 98352 h 714262"/>
                  <a:gd name="connsiteX9" fmla="*/ 159745 w 710308"/>
                  <a:gd name="connsiteY9" fmla="*/ 25090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197070 w 710308"/>
                  <a:gd name="connsiteY6" fmla="*/ 514340 h 714262"/>
                  <a:gd name="connsiteX7" fmla="*/ 460810 w 710308"/>
                  <a:gd name="connsiteY7" fmla="*/ 554082 h 714262"/>
                  <a:gd name="connsiteX8" fmla="*/ 340630 w 710308"/>
                  <a:gd name="connsiteY8" fmla="*/ 98352 h 714262"/>
                  <a:gd name="connsiteX9" fmla="*/ 252614 w 710308"/>
                  <a:gd name="connsiteY9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197070 w 710308"/>
                  <a:gd name="connsiteY6" fmla="*/ 514340 h 714262"/>
                  <a:gd name="connsiteX7" fmla="*/ 565585 w 710308"/>
                  <a:gd name="connsiteY7" fmla="*/ 258807 h 714262"/>
                  <a:gd name="connsiteX8" fmla="*/ 340630 w 710308"/>
                  <a:gd name="connsiteY8" fmla="*/ 98352 h 714262"/>
                  <a:gd name="connsiteX9" fmla="*/ 252614 w 710308"/>
                  <a:gd name="connsiteY9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197070 w 710308"/>
                  <a:gd name="connsiteY6" fmla="*/ 514340 h 714262"/>
                  <a:gd name="connsiteX7" fmla="*/ 457310 w 710308"/>
                  <a:gd name="connsiteY7" fmla="*/ 346002 h 714262"/>
                  <a:gd name="connsiteX8" fmla="*/ 565585 w 710308"/>
                  <a:gd name="connsiteY8" fmla="*/ 258807 h 714262"/>
                  <a:gd name="connsiteX9" fmla="*/ 340630 w 710308"/>
                  <a:gd name="connsiteY9" fmla="*/ 98352 h 714262"/>
                  <a:gd name="connsiteX10" fmla="*/ 252614 w 710308"/>
                  <a:gd name="connsiteY10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197070 w 710308"/>
                  <a:gd name="connsiteY6" fmla="*/ 514340 h 714262"/>
                  <a:gd name="connsiteX7" fmla="*/ 516841 w 710308"/>
                  <a:gd name="connsiteY7" fmla="*/ 329333 h 714262"/>
                  <a:gd name="connsiteX8" fmla="*/ 565585 w 710308"/>
                  <a:gd name="connsiteY8" fmla="*/ 258807 h 714262"/>
                  <a:gd name="connsiteX9" fmla="*/ 340630 w 710308"/>
                  <a:gd name="connsiteY9" fmla="*/ 98352 h 714262"/>
                  <a:gd name="connsiteX10" fmla="*/ 252614 w 710308"/>
                  <a:gd name="connsiteY10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197070 w 710308"/>
                  <a:gd name="connsiteY6" fmla="*/ 514340 h 714262"/>
                  <a:gd name="connsiteX7" fmla="*/ 366823 w 710308"/>
                  <a:gd name="connsiteY7" fmla="*/ 431727 h 714262"/>
                  <a:gd name="connsiteX8" fmla="*/ 516841 w 710308"/>
                  <a:gd name="connsiteY8" fmla="*/ 329333 h 714262"/>
                  <a:gd name="connsiteX9" fmla="*/ 565585 w 710308"/>
                  <a:gd name="connsiteY9" fmla="*/ 258807 h 714262"/>
                  <a:gd name="connsiteX10" fmla="*/ 340630 w 710308"/>
                  <a:gd name="connsiteY10" fmla="*/ 98352 h 714262"/>
                  <a:gd name="connsiteX11" fmla="*/ 252614 w 710308"/>
                  <a:gd name="connsiteY11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197070 w 710308"/>
                  <a:gd name="connsiteY6" fmla="*/ 514340 h 714262"/>
                  <a:gd name="connsiteX7" fmla="*/ 362061 w 710308"/>
                  <a:gd name="connsiteY7" fmla="*/ 422202 h 714262"/>
                  <a:gd name="connsiteX8" fmla="*/ 516841 w 710308"/>
                  <a:gd name="connsiteY8" fmla="*/ 329333 h 714262"/>
                  <a:gd name="connsiteX9" fmla="*/ 565585 w 710308"/>
                  <a:gd name="connsiteY9" fmla="*/ 258807 h 714262"/>
                  <a:gd name="connsiteX10" fmla="*/ 340630 w 710308"/>
                  <a:gd name="connsiteY10" fmla="*/ 98352 h 714262"/>
                  <a:gd name="connsiteX11" fmla="*/ 252614 w 710308"/>
                  <a:gd name="connsiteY11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197070 w 710308"/>
                  <a:gd name="connsiteY6" fmla="*/ 514340 h 714262"/>
                  <a:gd name="connsiteX7" fmla="*/ 281098 w 710308"/>
                  <a:gd name="connsiteY7" fmla="*/ 486495 h 714262"/>
                  <a:gd name="connsiteX8" fmla="*/ 362061 w 710308"/>
                  <a:gd name="connsiteY8" fmla="*/ 422202 h 714262"/>
                  <a:gd name="connsiteX9" fmla="*/ 516841 w 710308"/>
                  <a:gd name="connsiteY9" fmla="*/ 329333 h 714262"/>
                  <a:gd name="connsiteX10" fmla="*/ 565585 w 710308"/>
                  <a:gd name="connsiteY10" fmla="*/ 258807 h 714262"/>
                  <a:gd name="connsiteX11" fmla="*/ 340630 w 710308"/>
                  <a:gd name="connsiteY11" fmla="*/ 98352 h 714262"/>
                  <a:gd name="connsiteX12" fmla="*/ 252614 w 710308"/>
                  <a:gd name="connsiteY12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197070 w 710308"/>
                  <a:gd name="connsiteY6" fmla="*/ 514340 h 714262"/>
                  <a:gd name="connsiteX7" fmla="*/ 359679 w 710308"/>
                  <a:gd name="connsiteY7" fmla="*/ 555551 h 714262"/>
                  <a:gd name="connsiteX8" fmla="*/ 362061 w 710308"/>
                  <a:gd name="connsiteY8" fmla="*/ 422202 h 714262"/>
                  <a:gd name="connsiteX9" fmla="*/ 516841 w 710308"/>
                  <a:gd name="connsiteY9" fmla="*/ 329333 h 714262"/>
                  <a:gd name="connsiteX10" fmla="*/ 565585 w 710308"/>
                  <a:gd name="connsiteY10" fmla="*/ 258807 h 714262"/>
                  <a:gd name="connsiteX11" fmla="*/ 340630 w 710308"/>
                  <a:gd name="connsiteY11" fmla="*/ 98352 h 714262"/>
                  <a:gd name="connsiteX12" fmla="*/ 252614 w 710308"/>
                  <a:gd name="connsiteY12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275651 w 710308"/>
                  <a:gd name="connsiteY6" fmla="*/ 581015 h 714262"/>
                  <a:gd name="connsiteX7" fmla="*/ 359679 w 710308"/>
                  <a:gd name="connsiteY7" fmla="*/ 555551 h 714262"/>
                  <a:gd name="connsiteX8" fmla="*/ 362061 w 710308"/>
                  <a:gd name="connsiteY8" fmla="*/ 422202 h 714262"/>
                  <a:gd name="connsiteX9" fmla="*/ 516841 w 710308"/>
                  <a:gd name="connsiteY9" fmla="*/ 329333 h 714262"/>
                  <a:gd name="connsiteX10" fmla="*/ 565585 w 710308"/>
                  <a:gd name="connsiteY10" fmla="*/ 258807 h 714262"/>
                  <a:gd name="connsiteX11" fmla="*/ 340630 w 710308"/>
                  <a:gd name="connsiteY11" fmla="*/ 98352 h 714262"/>
                  <a:gd name="connsiteX12" fmla="*/ 252614 w 710308"/>
                  <a:gd name="connsiteY12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226329 w 710308"/>
                  <a:gd name="connsiteY6" fmla="*/ 429345 h 714262"/>
                  <a:gd name="connsiteX7" fmla="*/ 275651 w 710308"/>
                  <a:gd name="connsiteY7" fmla="*/ 581015 h 714262"/>
                  <a:gd name="connsiteX8" fmla="*/ 359679 w 710308"/>
                  <a:gd name="connsiteY8" fmla="*/ 555551 h 714262"/>
                  <a:gd name="connsiteX9" fmla="*/ 362061 w 710308"/>
                  <a:gd name="connsiteY9" fmla="*/ 422202 h 714262"/>
                  <a:gd name="connsiteX10" fmla="*/ 516841 w 710308"/>
                  <a:gd name="connsiteY10" fmla="*/ 329333 h 714262"/>
                  <a:gd name="connsiteX11" fmla="*/ 565585 w 710308"/>
                  <a:gd name="connsiteY11" fmla="*/ 258807 h 714262"/>
                  <a:gd name="connsiteX12" fmla="*/ 340630 w 710308"/>
                  <a:gd name="connsiteY12" fmla="*/ 98352 h 714262"/>
                  <a:gd name="connsiteX13" fmla="*/ 252614 w 710308"/>
                  <a:gd name="connsiteY13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271572 w 710308"/>
                  <a:gd name="connsiteY6" fmla="*/ 376957 h 714262"/>
                  <a:gd name="connsiteX7" fmla="*/ 275651 w 710308"/>
                  <a:gd name="connsiteY7" fmla="*/ 581015 h 714262"/>
                  <a:gd name="connsiteX8" fmla="*/ 359679 w 710308"/>
                  <a:gd name="connsiteY8" fmla="*/ 555551 h 714262"/>
                  <a:gd name="connsiteX9" fmla="*/ 362061 w 710308"/>
                  <a:gd name="connsiteY9" fmla="*/ 422202 h 714262"/>
                  <a:gd name="connsiteX10" fmla="*/ 516841 w 710308"/>
                  <a:gd name="connsiteY10" fmla="*/ 329333 h 714262"/>
                  <a:gd name="connsiteX11" fmla="*/ 565585 w 710308"/>
                  <a:gd name="connsiteY11" fmla="*/ 258807 h 714262"/>
                  <a:gd name="connsiteX12" fmla="*/ 340630 w 710308"/>
                  <a:gd name="connsiteY12" fmla="*/ 98352 h 714262"/>
                  <a:gd name="connsiteX13" fmla="*/ 252614 w 710308"/>
                  <a:gd name="connsiteY13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273954 w 710308"/>
                  <a:gd name="connsiteY6" fmla="*/ 272183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16841 w 710308"/>
                  <a:gd name="connsiteY11" fmla="*/ 329333 h 714262"/>
                  <a:gd name="connsiteX12" fmla="*/ 565585 w 710308"/>
                  <a:gd name="connsiteY12" fmla="*/ 258807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16841 w 710308"/>
                  <a:gd name="connsiteY11" fmla="*/ 329333 h 714262"/>
                  <a:gd name="connsiteX12" fmla="*/ 565585 w 710308"/>
                  <a:gd name="connsiteY12" fmla="*/ 258807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16841 w 710308"/>
                  <a:gd name="connsiteY11" fmla="*/ 329333 h 714262"/>
                  <a:gd name="connsiteX12" fmla="*/ 565585 w 710308"/>
                  <a:gd name="connsiteY12" fmla="*/ 258807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16841 w 710308"/>
                  <a:gd name="connsiteY11" fmla="*/ 329333 h 714262"/>
                  <a:gd name="connsiteX12" fmla="*/ 565585 w 710308"/>
                  <a:gd name="connsiteY12" fmla="*/ 258807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16841 w 710308"/>
                  <a:gd name="connsiteY11" fmla="*/ 329333 h 714262"/>
                  <a:gd name="connsiteX12" fmla="*/ 565585 w 710308"/>
                  <a:gd name="connsiteY12" fmla="*/ 258807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16841 w 710308"/>
                  <a:gd name="connsiteY11" fmla="*/ 329333 h 714262"/>
                  <a:gd name="connsiteX12" fmla="*/ 565585 w 710308"/>
                  <a:gd name="connsiteY12" fmla="*/ 258807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16841 w 710308"/>
                  <a:gd name="connsiteY11" fmla="*/ 329333 h 714262"/>
                  <a:gd name="connsiteX12" fmla="*/ 565585 w 710308"/>
                  <a:gd name="connsiteY12" fmla="*/ 258807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16841 w 710308"/>
                  <a:gd name="connsiteY11" fmla="*/ 329333 h 714262"/>
                  <a:gd name="connsiteX12" fmla="*/ 565585 w 710308"/>
                  <a:gd name="connsiteY12" fmla="*/ 258807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16841 w 710308"/>
                  <a:gd name="connsiteY11" fmla="*/ 329333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7323 w 710308"/>
                  <a:gd name="connsiteY12" fmla="*/ 284089 h 714262"/>
                  <a:gd name="connsiteX13" fmla="*/ 551298 w 710308"/>
                  <a:gd name="connsiteY13" fmla="*/ 244519 h 714262"/>
                  <a:gd name="connsiteX14" fmla="*/ 340630 w 710308"/>
                  <a:gd name="connsiteY14" fmla="*/ 98352 h 714262"/>
                  <a:gd name="connsiteX15" fmla="*/ 252614 w 710308"/>
                  <a:gd name="connsiteY15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7323 w 710308"/>
                  <a:gd name="connsiteY12" fmla="*/ 284089 h 714262"/>
                  <a:gd name="connsiteX13" fmla="*/ 551298 w 710308"/>
                  <a:gd name="connsiteY13" fmla="*/ 244519 h 714262"/>
                  <a:gd name="connsiteX14" fmla="*/ 340630 w 710308"/>
                  <a:gd name="connsiteY14" fmla="*/ 98352 h 714262"/>
                  <a:gd name="connsiteX15" fmla="*/ 252614 w 710308"/>
                  <a:gd name="connsiteY15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5651 w 710308"/>
                  <a:gd name="connsiteY8" fmla="*/ 581015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50154 w 710308"/>
                  <a:gd name="connsiteY10" fmla="*/ 488877 h 714262"/>
                  <a:gd name="connsiteX11" fmla="*/ 362061 w 710308"/>
                  <a:gd name="connsiteY11" fmla="*/ 422202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40630 w 710308"/>
                  <a:gd name="connsiteY14" fmla="*/ 98352 h 714262"/>
                  <a:gd name="connsiteX15" fmla="*/ 252614 w 710308"/>
                  <a:gd name="connsiteY15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50154 w 710308"/>
                  <a:gd name="connsiteY10" fmla="*/ 488877 h 714262"/>
                  <a:gd name="connsiteX11" fmla="*/ 362061 w 710308"/>
                  <a:gd name="connsiteY11" fmla="*/ 422202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40630 w 710308"/>
                  <a:gd name="connsiteY14" fmla="*/ 98352 h 714262"/>
                  <a:gd name="connsiteX15" fmla="*/ 252614 w 710308"/>
                  <a:gd name="connsiteY15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40630 w 710308"/>
                  <a:gd name="connsiteY13" fmla="*/ 98352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2614 w 710308"/>
                  <a:gd name="connsiteY5" fmla="*/ 167557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37471 w 710308"/>
                  <a:gd name="connsiteY13" fmla="*/ 109407 h 714262"/>
                  <a:gd name="connsiteX14" fmla="*/ 252614 w 710308"/>
                  <a:gd name="connsiteY14" fmla="*/ 167557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37471 w 710308"/>
                  <a:gd name="connsiteY13" fmla="*/ 109407 h 714262"/>
                  <a:gd name="connsiteX14" fmla="*/ 251035 w 710308"/>
                  <a:gd name="connsiteY14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37471 w 710308"/>
                  <a:gd name="connsiteY13" fmla="*/ 109407 h 714262"/>
                  <a:gd name="connsiteX14" fmla="*/ 251035 w 710308"/>
                  <a:gd name="connsiteY14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21592 w 710308"/>
                  <a:gd name="connsiteY6" fmla="*/ 27932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37471 w 710308"/>
                  <a:gd name="connsiteY13" fmla="*/ 109407 h 714262"/>
                  <a:gd name="connsiteX14" fmla="*/ 251035 w 710308"/>
                  <a:gd name="connsiteY14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37471 w 710308"/>
                  <a:gd name="connsiteY13" fmla="*/ 109407 h 714262"/>
                  <a:gd name="connsiteX14" fmla="*/ 251035 w 710308"/>
                  <a:gd name="connsiteY14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71572 w 710308"/>
                  <a:gd name="connsiteY7" fmla="*/ 376957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37471 w 710308"/>
                  <a:gd name="connsiteY13" fmla="*/ 109407 h 714262"/>
                  <a:gd name="connsiteX14" fmla="*/ 251035 w 710308"/>
                  <a:gd name="connsiteY14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4206 w 710308"/>
                  <a:gd name="connsiteY7" fmla="*/ 384853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37471 w 710308"/>
                  <a:gd name="connsiteY13" fmla="*/ 109407 h 714262"/>
                  <a:gd name="connsiteX14" fmla="*/ 251035 w 710308"/>
                  <a:gd name="connsiteY14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70889 w 710308"/>
                  <a:gd name="connsiteY8" fmla="*/ 590540 h 714262"/>
                  <a:gd name="connsiteX9" fmla="*/ 359679 w 710308"/>
                  <a:gd name="connsiteY9" fmla="*/ 555551 h 714262"/>
                  <a:gd name="connsiteX10" fmla="*/ 362061 w 710308"/>
                  <a:gd name="connsiteY10" fmla="*/ 422202 h 714262"/>
                  <a:gd name="connsiteX11" fmla="*/ 533510 w 710308"/>
                  <a:gd name="connsiteY11" fmla="*/ 312664 h 714262"/>
                  <a:gd name="connsiteX12" fmla="*/ 551298 w 710308"/>
                  <a:gd name="connsiteY12" fmla="*/ 244519 h 714262"/>
                  <a:gd name="connsiteX13" fmla="*/ 337471 w 710308"/>
                  <a:gd name="connsiteY13" fmla="*/ 109407 h 714262"/>
                  <a:gd name="connsiteX14" fmla="*/ 251035 w 710308"/>
                  <a:gd name="connsiteY14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83830 w 710308"/>
                  <a:gd name="connsiteY8" fmla="*/ 447280 h 714262"/>
                  <a:gd name="connsiteX9" fmla="*/ 270889 w 710308"/>
                  <a:gd name="connsiteY9" fmla="*/ 590540 h 714262"/>
                  <a:gd name="connsiteX10" fmla="*/ 359679 w 710308"/>
                  <a:gd name="connsiteY10" fmla="*/ 555551 h 714262"/>
                  <a:gd name="connsiteX11" fmla="*/ 362061 w 710308"/>
                  <a:gd name="connsiteY11" fmla="*/ 422202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73565 w 710308"/>
                  <a:gd name="connsiteY8" fmla="*/ 393585 h 714262"/>
                  <a:gd name="connsiteX9" fmla="*/ 270889 w 710308"/>
                  <a:gd name="connsiteY9" fmla="*/ 590540 h 714262"/>
                  <a:gd name="connsiteX10" fmla="*/ 359679 w 710308"/>
                  <a:gd name="connsiteY10" fmla="*/ 555551 h 714262"/>
                  <a:gd name="connsiteX11" fmla="*/ 362061 w 710308"/>
                  <a:gd name="connsiteY11" fmla="*/ 422202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73565 w 710308"/>
                  <a:gd name="connsiteY8" fmla="*/ 393585 h 714262"/>
                  <a:gd name="connsiteX9" fmla="*/ 270889 w 710308"/>
                  <a:gd name="connsiteY9" fmla="*/ 590540 h 714262"/>
                  <a:gd name="connsiteX10" fmla="*/ 359679 w 710308"/>
                  <a:gd name="connsiteY10" fmla="*/ 555551 h 714262"/>
                  <a:gd name="connsiteX11" fmla="*/ 362061 w 710308"/>
                  <a:gd name="connsiteY11" fmla="*/ 422202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73565 w 710308"/>
                  <a:gd name="connsiteY8" fmla="*/ 393585 h 714262"/>
                  <a:gd name="connsiteX9" fmla="*/ 270889 w 710308"/>
                  <a:gd name="connsiteY9" fmla="*/ 590540 h 714262"/>
                  <a:gd name="connsiteX10" fmla="*/ 359679 w 710308"/>
                  <a:gd name="connsiteY10" fmla="*/ 555551 h 714262"/>
                  <a:gd name="connsiteX11" fmla="*/ 362061 w 710308"/>
                  <a:gd name="connsiteY11" fmla="*/ 422202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73565 w 710308"/>
                  <a:gd name="connsiteY8" fmla="*/ 393585 h 714262"/>
                  <a:gd name="connsiteX9" fmla="*/ 270889 w 710308"/>
                  <a:gd name="connsiteY9" fmla="*/ 590540 h 714262"/>
                  <a:gd name="connsiteX10" fmla="*/ 359679 w 710308"/>
                  <a:gd name="connsiteY10" fmla="*/ 555551 h 714262"/>
                  <a:gd name="connsiteX11" fmla="*/ 362061 w 710308"/>
                  <a:gd name="connsiteY11" fmla="*/ 422202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73565 w 710308"/>
                  <a:gd name="connsiteY8" fmla="*/ 393585 h 714262"/>
                  <a:gd name="connsiteX9" fmla="*/ 273258 w 710308"/>
                  <a:gd name="connsiteY9" fmla="*/ 602385 h 714262"/>
                  <a:gd name="connsiteX10" fmla="*/ 359679 w 710308"/>
                  <a:gd name="connsiteY10" fmla="*/ 555551 h 714262"/>
                  <a:gd name="connsiteX11" fmla="*/ 362061 w 710308"/>
                  <a:gd name="connsiteY11" fmla="*/ 422202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73565 w 710308"/>
                  <a:gd name="connsiteY8" fmla="*/ 393585 h 714262"/>
                  <a:gd name="connsiteX9" fmla="*/ 273258 w 710308"/>
                  <a:gd name="connsiteY9" fmla="*/ 602385 h 714262"/>
                  <a:gd name="connsiteX10" fmla="*/ 360226 w 710308"/>
                  <a:gd name="connsiteY10" fmla="*/ 555551 h 714262"/>
                  <a:gd name="connsiteX11" fmla="*/ 362061 w 710308"/>
                  <a:gd name="connsiteY11" fmla="*/ 422202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73565 w 710308"/>
                  <a:gd name="connsiteY8" fmla="*/ 393585 h 714262"/>
                  <a:gd name="connsiteX9" fmla="*/ 273258 w 710308"/>
                  <a:gd name="connsiteY9" fmla="*/ 602385 h 714262"/>
                  <a:gd name="connsiteX10" fmla="*/ 360226 w 710308"/>
                  <a:gd name="connsiteY10" fmla="*/ 555551 h 714262"/>
                  <a:gd name="connsiteX11" fmla="*/ 362061 w 710308"/>
                  <a:gd name="connsiteY11" fmla="*/ 422202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73565 w 710308"/>
                  <a:gd name="connsiteY8" fmla="*/ 393585 h 714262"/>
                  <a:gd name="connsiteX9" fmla="*/ 273258 w 710308"/>
                  <a:gd name="connsiteY9" fmla="*/ 602385 h 714262"/>
                  <a:gd name="connsiteX10" fmla="*/ 360226 w 710308"/>
                  <a:gd name="connsiteY10" fmla="*/ 555551 h 714262"/>
                  <a:gd name="connsiteX11" fmla="*/ 361514 w 710308"/>
                  <a:gd name="connsiteY11" fmla="*/ 421107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73565 w 710308"/>
                  <a:gd name="connsiteY8" fmla="*/ 393585 h 714262"/>
                  <a:gd name="connsiteX9" fmla="*/ 272984 w 710308"/>
                  <a:gd name="connsiteY9" fmla="*/ 602385 h 714262"/>
                  <a:gd name="connsiteX10" fmla="*/ 360226 w 710308"/>
                  <a:gd name="connsiteY10" fmla="*/ 555551 h 714262"/>
                  <a:gd name="connsiteX11" fmla="*/ 361514 w 710308"/>
                  <a:gd name="connsiteY11" fmla="*/ 421107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73018 w 710308"/>
                  <a:gd name="connsiteY8" fmla="*/ 393585 h 714262"/>
                  <a:gd name="connsiteX9" fmla="*/ 272984 w 710308"/>
                  <a:gd name="connsiteY9" fmla="*/ 602385 h 714262"/>
                  <a:gd name="connsiteX10" fmla="*/ 360226 w 710308"/>
                  <a:gd name="connsiteY10" fmla="*/ 555551 h 714262"/>
                  <a:gd name="connsiteX11" fmla="*/ 361514 w 710308"/>
                  <a:gd name="connsiteY11" fmla="*/ 421107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73018 w 710308"/>
                  <a:gd name="connsiteY8" fmla="*/ 393585 h 714262"/>
                  <a:gd name="connsiteX9" fmla="*/ 272984 w 710308"/>
                  <a:gd name="connsiteY9" fmla="*/ 602385 h 714262"/>
                  <a:gd name="connsiteX10" fmla="*/ 360226 w 710308"/>
                  <a:gd name="connsiteY10" fmla="*/ 555551 h 714262"/>
                  <a:gd name="connsiteX11" fmla="*/ 361514 w 710308"/>
                  <a:gd name="connsiteY11" fmla="*/ 421107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73018 w 710308"/>
                  <a:gd name="connsiteY8" fmla="*/ 393585 h 714262"/>
                  <a:gd name="connsiteX9" fmla="*/ 272984 w 710308"/>
                  <a:gd name="connsiteY9" fmla="*/ 602385 h 714262"/>
                  <a:gd name="connsiteX10" fmla="*/ 360226 w 710308"/>
                  <a:gd name="connsiteY10" fmla="*/ 555551 h 714262"/>
                  <a:gd name="connsiteX11" fmla="*/ 361514 w 710308"/>
                  <a:gd name="connsiteY11" fmla="*/ 421107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73018 w 710308"/>
                  <a:gd name="connsiteY8" fmla="*/ 393585 h 714262"/>
                  <a:gd name="connsiteX9" fmla="*/ 272984 w 710308"/>
                  <a:gd name="connsiteY9" fmla="*/ 602385 h 714262"/>
                  <a:gd name="connsiteX10" fmla="*/ 360226 w 710308"/>
                  <a:gd name="connsiteY10" fmla="*/ 555551 h 714262"/>
                  <a:gd name="connsiteX11" fmla="*/ 361514 w 710308"/>
                  <a:gd name="connsiteY11" fmla="*/ 421107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73018 w 710308"/>
                  <a:gd name="connsiteY8" fmla="*/ 393585 h 714262"/>
                  <a:gd name="connsiteX9" fmla="*/ 272984 w 710308"/>
                  <a:gd name="connsiteY9" fmla="*/ 602385 h 714262"/>
                  <a:gd name="connsiteX10" fmla="*/ 360226 w 710308"/>
                  <a:gd name="connsiteY10" fmla="*/ 555551 h 714262"/>
                  <a:gd name="connsiteX11" fmla="*/ 361240 w 710308"/>
                  <a:gd name="connsiteY11" fmla="*/ 421107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5016 w 710308"/>
                  <a:gd name="connsiteY6" fmla="*/ 278536 h 714262"/>
                  <a:gd name="connsiteX7" fmla="*/ 288154 w 710308"/>
                  <a:gd name="connsiteY7" fmla="*/ 359585 h 714262"/>
                  <a:gd name="connsiteX8" fmla="*/ 273018 w 710308"/>
                  <a:gd name="connsiteY8" fmla="*/ 393585 h 714262"/>
                  <a:gd name="connsiteX9" fmla="*/ 272984 w 710308"/>
                  <a:gd name="connsiteY9" fmla="*/ 602385 h 714262"/>
                  <a:gd name="connsiteX10" fmla="*/ 360500 w 710308"/>
                  <a:gd name="connsiteY10" fmla="*/ 555277 h 714262"/>
                  <a:gd name="connsiteX11" fmla="*/ 361240 w 710308"/>
                  <a:gd name="connsiteY11" fmla="*/ 421107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51035 w 710308"/>
                  <a:gd name="connsiteY5" fmla="*/ 158871 h 714262"/>
                  <a:gd name="connsiteX6" fmla="*/ 436658 w 710308"/>
                  <a:gd name="connsiteY6" fmla="*/ 278262 h 714262"/>
                  <a:gd name="connsiteX7" fmla="*/ 288154 w 710308"/>
                  <a:gd name="connsiteY7" fmla="*/ 359585 h 714262"/>
                  <a:gd name="connsiteX8" fmla="*/ 273018 w 710308"/>
                  <a:gd name="connsiteY8" fmla="*/ 393585 h 714262"/>
                  <a:gd name="connsiteX9" fmla="*/ 272984 w 710308"/>
                  <a:gd name="connsiteY9" fmla="*/ 602385 h 714262"/>
                  <a:gd name="connsiteX10" fmla="*/ 360500 w 710308"/>
                  <a:gd name="connsiteY10" fmla="*/ 555277 h 714262"/>
                  <a:gd name="connsiteX11" fmla="*/ 361240 w 710308"/>
                  <a:gd name="connsiteY11" fmla="*/ 421107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51035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49119 w 710308"/>
                  <a:gd name="connsiteY5" fmla="*/ 158871 h 714262"/>
                  <a:gd name="connsiteX6" fmla="*/ 436658 w 710308"/>
                  <a:gd name="connsiteY6" fmla="*/ 278262 h 714262"/>
                  <a:gd name="connsiteX7" fmla="*/ 288154 w 710308"/>
                  <a:gd name="connsiteY7" fmla="*/ 359585 h 714262"/>
                  <a:gd name="connsiteX8" fmla="*/ 273018 w 710308"/>
                  <a:gd name="connsiteY8" fmla="*/ 393585 h 714262"/>
                  <a:gd name="connsiteX9" fmla="*/ 272984 w 710308"/>
                  <a:gd name="connsiteY9" fmla="*/ 602385 h 714262"/>
                  <a:gd name="connsiteX10" fmla="*/ 360500 w 710308"/>
                  <a:gd name="connsiteY10" fmla="*/ 555277 h 714262"/>
                  <a:gd name="connsiteX11" fmla="*/ 361240 w 710308"/>
                  <a:gd name="connsiteY11" fmla="*/ 421107 h 714262"/>
                  <a:gd name="connsiteX12" fmla="*/ 533510 w 710308"/>
                  <a:gd name="connsiteY12" fmla="*/ 31266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49119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49119 w 710308"/>
                  <a:gd name="connsiteY5" fmla="*/ 158871 h 714262"/>
                  <a:gd name="connsiteX6" fmla="*/ 436658 w 710308"/>
                  <a:gd name="connsiteY6" fmla="*/ 278262 h 714262"/>
                  <a:gd name="connsiteX7" fmla="*/ 288154 w 710308"/>
                  <a:gd name="connsiteY7" fmla="*/ 359585 h 714262"/>
                  <a:gd name="connsiteX8" fmla="*/ 273018 w 710308"/>
                  <a:gd name="connsiteY8" fmla="*/ 393585 h 714262"/>
                  <a:gd name="connsiteX9" fmla="*/ 272984 w 710308"/>
                  <a:gd name="connsiteY9" fmla="*/ 602385 h 714262"/>
                  <a:gd name="connsiteX10" fmla="*/ 360500 w 710308"/>
                  <a:gd name="connsiteY10" fmla="*/ 555277 h 714262"/>
                  <a:gd name="connsiteX11" fmla="*/ 361240 w 710308"/>
                  <a:gd name="connsiteY11" fmla="*/ 421107 h 714262"/>
                  <a:gd name="connsiteX12" fmla="*/ 546101 w 710308"/>
                  <a:gd name="connsiteY12" fmla="*/ 32005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49119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49119 w 710308"/>
                  <a:gd name="connsiteY5" fmla="*/ 158871 h 714262"/>
                  <a:gd name="connsiteX6" fmla="*/ 436658 w 710308"/>
                  <a:gd name="connsiteY6" fmla="*/ 278262 h 714262"/>
                  <a:gd name="connsiteX7" fmla="*/ 288154 w 710308"/>
                  <a:gd name="connsiteY7" fmla="*/ 359585 h 714262"/>
                  <a:gd name="connsiteX8" fmla="*/ 273018 w 710308"/>
                  <a:gd name="connsiteY8" fmla="*/ 393585 h 714262"/>
                  <a:gd name="connsiteX9" fmla="*/ 272984 w 710308"/>
                  <a:gd name="connsiteY9" fmla="*/ 602385 h 714262"/>
                  <a:gd name="connsiteX10" fmla="*/ 360500 w 710308"/>
                  <a:gd name="connsiteY10" fmla="*/ 555277 h 714262"/>
                  <a:gd name="connsiteX11" fmla="*/ 361240 w 710308"/>
                  <a:gd name="connsiteY11" fmla="*/ 421107 h 714262"/>
                  <a:gd name="connsiteX12" fmla="*/ 546101 w 710308"/>
                  <a:gd name="connsiteY12" fmla="*/ 32005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49119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49119 w 710308"/>
                  <a:gd name="connsiteY5" fmla="*/ 158871 h 714262"/>
                  <a:gd name="connsiteX6" fmla="*/ 436658 w 710308"/>
                  <a:gd name="connsiteY6" fmla="*/ 278262 h 714262"/>
                  <a:gd name="connsiteX7" fmla="*/ 288154 w 710308"/>
                  <a:gd name="connsiteY7" fmla="*/ 359585 h 714262"/>
                  <a:gd name="connsiteX8" fmla="*/ 273018 w 710308"/>
                  <a:gd name="connsiteY8" fmla="*/ 393585 h 714262"/>
                  <a:gd name="connsiteX9" fmla="*/ 272984 w 710308"/>
                  <a:gd name="connsiteY9" fmla="*/ 602385 h 714262"/>
                  <a:gd name="connsiteX10" fmla="*/ 360500 w 710308"/>
                  <a:gd name="connsiteY10" fmla="*/ 555277 h 714262"/>
                  <a:gd name="connsiteX11" fmla="*/ 361240 w 710308"/>
                  <a:gd name="connsiteY11" fmla="*/ 421107 h 714262"/>
                  <a:gd name="connsiteX12" fmla="*/ 546101 w 710308"/>
                  <a:gd name="connsiteY12" fmla="*/ 32005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49119 w 710308"/>
                  <a:gd name="connsiteY15" fmla="*/ 158871 h 714262"/>
                  <a:gd name="connsiteX0" fmla="*/ 0 w 710308"/>
                  <a:gd name="connsiteY0" fmla="*/ 357131 h 714262"/>
                  <a:gd name="connsiteX1" fmla="*/ 355154 w 710308"/>
                  <a:gd name="connsiteY1" fmla="*/ 0 h 714262"/>
                  <a:gd name="connsiteX2" fmla="*/ 710308 w 710308"/>
                  <a:gd name="connsiteY2" fmla="*/ 357131 h 714262"/>
                  <a:gd name="connsiteX3" fmla="*/ 355154 w 710308"/>
                  <a:gd name="connsiteY3" fmla="*/ 714262 h 714262"/>
                  <a:gd name="connsiteX4" fmla="*/ 0 w 710308"/>
                  <a:gd name="connsiteY4" fmla="*/ 357131 h 714262"/>
                  <a:gd name="connsiteX5" fmla="*/ 249119 w 710308"/>
                  <a:gd name="connsiteY5" fmla="*/ 158871 h 714262"/>
                  <a:gd name="connsiteX6" fmla="*/ 436658 w 710308"/>
                  <a:gd name="connsiteY6" fmla="*/ 278262 h 714262"/>
                  <a:gd name="connsiteX7" fmla="*/ 288154 w 710308"/>
                  <a:gd name="connsiteY7" fmla="*/ 359585 h 714262"/>
                  <a:gd name="connsiteX8" fmla="*/ 273018 w 710308"/>
                  <a:gd name="connsiteY8" fmla="*/ 393585 h 714262"/>
                  <a:gd name="connsiteX9" fmla="*/ 272984 w 710308"/>
                  <a:gd name="connsiteY9" fmla="*/ 602385 h 714262"/>
                  <a:gd name="connsiteX10" fmla="*/ 360500 w 710308"/>
                  <a:gd name="connsiteY10" fmla="*/ 555277 h 714262"/>
                  <a:gd name="connsiteX11" fmla="*/ 361240 w 710308"/>
                  <a:gd name="connsiteY11" fmla="*/ 421107 h 714262"/>
                  <a:gd name="connsiteX12" fmla="*/ 546101 w 710308"/>
                  <a:gd name="connsiteY12" fmla="*/ 320054 h 714262"/>
                  <a:gd name="connsiteX13" fmla="*/ 551298 w 710308"/>
                  <a:gd name="connsiteY13" fmla="*/ 244519 h 714262"/>
                  <a:gd name="connsiteX14" fmla="*/ 337471 w 710308"/>
                  <a:gd name="connsiteY14" fmla="*/ 109407 h 714262"/>
                  <a:gd name="connsiteX15" fmla="*/ 249119 w 710308"/>
                  <a:gd name="connsiteY15" fmla="*/ 158871 h 71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0308" h="714262">
                    <a:moveTo>
                      <a:pt x="0" y="357131"/>
                    </a:moveTo>
                    <a:cubicBezTo>
                      <a:pt x="0" y="159893"/>
                      <a:pt x="159008" y="0"/>
                      <a:pt x="355154" y="0"/>
                    </a:cubicBezTo>
                    <a:cubicBezTo>
                      <a:pt x="551300" y="0"/>
                      <a:pt x="710308" y="159893"/>
                      <a:pt x="710308" y="357131"/>
                    </a:cubicBezTo>
                    <a:cubicBezTo>
                      <a:pt x="710308" y="554369"/>
                      <a:pt x="551300" y="714262"/>
                      <a:pt x="355154" y="714262"/>
                    </a:cubicBezTo>
                    <a:cubicBezTo>
                      <a:pt x="159008" y="714262"/>
                      <a:pt x="0" y="554369"/>
                      <a:pt x="0" y="357131"/>
                    </a:cubicBezTo>
                    <a:close/>
                    <a:moveTo>
                      <a:pt x="249119" y="158871"/>
                    </a:moveTo>
                    <a:lnTo>
                      <a:pt x="436658" y="278262"/>
                    </a:lnTo>
                    <a:lnTo>
                      <a:pt x="288154" y="359585"/>
                    </a:lnTo>
                    <a:cubicBezTo>
                      <a:pt x="282663" y="363623"/>
                      <a:pt x="273526" y="374044"/>
                      <a:pt x="273018" y="393585"/>
                    </a:cubicBezTo>
                    <a:cubicBezTo>
                      <a:pt x="272916" y="463185"/>
                      <a:pt x="273086" y="532785"/>
                      <a:pt x="272984" y="602385"/>
                    </a:cubicBezTo>
                    <a:lnTo>
                      <a:pt x="360500" y="555277"/>
                    </a:lnTo>
                    <a:cubicBezTo>
                      <a:pt x="361112" y="510827"/>
                      <a:pt x="360322" y="487781"/>
                      <a:pt x="361240" y="421107"/>
                    </a:cubicBezTo>
                    <a:lnTo>
                      <a:pt x="546101" y="320054"/>
                    </a:lnTo>
                    <a:cubicBezTo>
                      <a:pt x="578269" y="300595"/>
                      <a:pt x="575781" y="261571"/>
                      <a:pt x="551298" y="244519"/>
                    </a:cubicBezTo>
                    <a:lnTo>
                      <a:pt x="337471" y="109407"/>
                    </a:lnTo>
                    <a:lnTo>
                      <a:pt x="249119" y="158871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41">
                <a:extLst>
                  <a:ext uri="{FF2B5EF4-FFF2-40B4-BE49-F238E27FC236}">
                    <a16:creationId xmlns:a16="http://schemas.microsoft.com/office/drawing/2014/main" id="{17D729F0-84BB-40E0-9FC3-F517256C0E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90519" y="1620367"/>
                <a:ext cx="20476" cy="20476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0" name="Rectangle: Rounded Corners 34">
            <a:extLst>
              <a:ext uri="{FF2B5EF4-FFF2-40B4-BE49-F238E27FC236}">
                <a16:creationId xmlns:a16="http://schemas.microsoft.com/office/drawing/2014/main" id="{55372CFD-BBDB-4965-B7BC-B92322BF928D}"/>
              </a:ext>
            </a:extLst>
          </p:cNvPr>
          <p:cNvSpPr/>
          <p:nvPr/>
        </p:nvSpPr>
        <p:spPr>
          <a:xfrm>
            <a:off x="1415952" y="3094853"/>
            <a:ext cx="2350008" cy="2759171"/>
          </a:xfrm>
          <a:prstGeom prst="roundRect">
            <a:avLst>
              <a:gd name="adj" fmla="val 3441"/>
            </a:avLst>
          </a:prstGeom>
          <a:noFill/>
          <a:ln w="19050">
            <a:solidFill>
              <a:srgbClr val="3333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35">
            <a:extLst>
              <a:ext uri="{FF2B5EF4-FFF2-40B4-BE49-F238E27FC236}">
                <a16:creationId xmlns:a16="http://schemas.microsoft.com/office/drawing/2014/main" id="{A059ACA5-DD57-4BE5-9636-75E6E0716CD4}"/>
              </a:ext>
            </a:extLst>
          </p:cNvPr>
          <p:cNvSpPr txBox="1"/>
          <p:nvPr/>
        </p:nvSpPr>
        <p:spPr>
          <a:xfrm>
            <a:off x="1415952" y="3103308"/>
            <a:ext cx="100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Small Office</a:t>
            </a:r>
          </a:p>
        </p:txBody>
      </p:sp>
      <p:grpSp>
        <p:nvGrpSpPr>
          <p:cNvPr id="42" name="Group 78">
            <a:extLst>
              <a:ext uri="{FF2B5EF4-FFF2-40B4-BE49-F238E27FC236}">
                <a16:creationId xmlns:a16="http://schemas.microsoft.com/office/drawing/2014/main" id="{DAB62DDB-3879-42FB-8E13-79CA3C694486}"/>
              </a:ext>
            </a:extLst>
          </p:cNvPr>
          <p:cNvGrpSpPr/>
          <p:nvPr/>
        </p:nvGrpSpPr>
        <p:grpSpPr>
          <a:xfrm>
            <a:off x="2132181" y="3318590"/>
            <a:ext cx="914400" cy="907843"/>
            <a:chOff x="4721471" y="2949759"/>
            <a:chExt cx="914400" cy="907843"/>
          </a:xfrm>
        </p:grpSpPr>
        <p:pic>
          <p:nvPicPr>
            <p:cNvPr id="43" name="Picture 79">
              <a:extLst>
                <a:ext uri="{FF2B5EF4-FFF2-40B4-BE49-F238E27FC236}">
                  <a16:creationId xmlns:a16="http://schemas.microsoft.com/office/drawing/2014/main" id="{61D5F1EC-9B40-4AB0-9208-F2C44BBD9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471" y="2949759"/>
              <a:ext cx="914400" cy="907843"/>
            </a:xfrm>
            <a:prstGeom prst="rect">
              <a:avLst/>
            </a:prstGeom>
          </p:spPr>
        </p:pic>
        <p:sp>
          <p:nvSpPr>
            <p:cNvPr id="44" name="&quot;No&quot; Symbol 22">
              <a:extLst>
                <a:ext uri="{FF2B5EF4-FFF2-40B4-BE49-F238E27FC236}">
                  <a16:creationId xmlns:a16="http://schemas.microsoft.com/office/drawing/2014/main" id="{3410A828-5F49-4661-BD1D-059C30187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2384" y="3400037"/>
              <a:ext cx="109121" cy="109728"/>
            </a:xfrm>
            <a:custGeom>
              <a:avLst/>
              <a:gdLst>
                <a:gd name="connsiteX0" fmla="*/ 0 w 710308"/>
                <a:gd name="connsiteY0" fmla="*/ 357131 h 714261"/>
                <a:gd name="connsiteX1" fmla="*/ 355154 w 710308"/>
                <a:gd name="connsiteY1" fmla="*/ 0 h 714261"/>
                <a:gd name="connsiteX2" fmla="*/ 710308 w 710308"/>
                <a:gd name="connsiteY2" fmla="*/ 357131 h 714261"/>
                <a:gd name="connsiteX3" fmla="*/ 355154 w 710308"/>
                <a:gd name="connsiteY3" fmla="*/ 714262 h 714261"/>
                <a:gd name="connsiteX4" fmla="*/ 0 w 710308"/>
                <a:gd name="connsiteY4" fmla="*/ 357131 h 714261"/>
                <a:gd name="connsiteX5" fmla="*/ 550563 w 710308"/>
                <a:gd name="connsiteY5" fmla="*/ 463360 h 714261"/>
                <a:gd name="connsiteX6" fmla="*/ 513238 w 710308"/>
                <a:gd name="connsiteY6" fmla="*/ 199921 h 714261"/>
                <a:gd name="connsiteX7" fmla="*/ 249498 w 710308"/>
                <a:gd name="connsiteY7" fmla="*/ 160179 h 714261"/>
                <a:gd name="connsiteX8" fmla="*/ 550563 w 710308"/>
                <a:gd name="connsiteY8" fmla="*/ 463360 h 714261"/>
                <a:gd name="connsiteX9" fmla="*/ 159745 w 710308"/>
                <a:gd name="connsiteY9" fmla="*/ 250901 h 714261"/>
                <a:gd name="connsiteX10" fmla="*/ 197070 w 710308"/>
                <a:gd name="connsiteY10" fmla="*/ 514340 h 714261"/>
                <a:gd name="connsiteX11" fmla="*/ 460810 w 710308"/>
                <a:gd name="connsiteY11" fmla="*/ 554082 h 714261"/>
                <a:gd name="connsiteX12" fmla="*/ 159745 w 710308"/>
                <a:gd name="connsiteY12" fmla="*/ 250901 h 714261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498 w 710308"/>
                <a:gd name="connsiteY5" fmla="*/ 160179 h 714262"/>
                <a:gd name="connsiteX6" fmla="*/ 513238 w 710308"/>
                <a:gd name="connsiteY6" fmla="*/ 199921 h 714262"/>
                <a:gd name="connsiteX7" fmla="*/ 249498 w 710308"/>
                <a:gd name="connsiteY7" fmla="*/ 160179 h 714262"/>
                <a:gd name="connsiteX8" fmla="*/ 159745 w 710308"/>
                <a:gd name="connsiteY8" fmla="*/ 250901 h 714262"/>
                <a:gd name="connsiteX9" fmla="*/ 197070 w 710308"/>
                <a:gd name="connsiteY9" fmla="*/ 514340 h 714262"/>
                <a:gd name="connsiteX10" fmla="*/ 460810 w 710308"/>
                <a:gd name="connsiteY10" fmla="*/ 554082 h 714262"/>
                <a:gd name="connsiteX11" fmla="*/ 159745 w 710308"/>
                <a:gd name="connsiteY11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159745 w 710308"/>
                <a:gd name="connsiteY8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278717 w 710308"/>
                <a:gd name="connsiteY8" fmla="*/ 365052 h 714262"/>
                <a:gd name="connsiteX9" fmla="*/ 159745 w 710308"/>
                <a:gd name="connsiteY9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519223 w 710308"/>
                <a:gd name="connsiteY8" fmla="*/ 126927 h 714262"/>
                <a:gd name="connsiteX9" fmla="*/ 159745 w 710308"/>
                <a:gd name="connsiteY9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371586 w 710308"/>
                <a:gd name="connsiteY8" fmla="*/ 100733 h 714262"/>
                <a:gd name="connsiteX9" fmla="*/ 159745 w 710308"/>
                <a:gd name="connsiteY9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340630 w 710308"/>
                <a:gd name="connsiteY8" fmla="*/ 98352 h 714262"/>
                <a:gd name="connsiteX9" fmla="*/ 159745 w 710308"/>
                <a:gd name="connsiteY9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340630 w 710308"/>
                <a:gd name="connsiteY8" fmla="*/ 98352 h 714262"/>
                <a:gd name="connsiteX9" fmla="*/ 252614 w 710308"/>
                <a:gd name="connsiteY9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565585 w 710308"/>
                <a:gd name="connsiteY7" fmla="*/ 258807 h 714262"/>
                <a:gd name="connsiteX8" fmla="*/ 340630 w 710308"/>
                <a:gd name="connsiteY8" fmla="*/ 98352 h 714262"/>
                <a:gd name="connsiteX9" fmla="*/ 252614 w 710308"/>
                <a:gd name="connsiteY9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457310 w 710308"/>
                <a:gd name="connsiteY7" fmla="*/ 346002 h 714262"/>
                <a:gd name="connsiteX8" fmla="*/ 565585 w 710308"/>
                <a:gd name="connsiteY8" fmla="*/ 258807 h 714262"/>
                <a:gd name="connsiteX9" fmla="*/ 340630 w 710308"/>
                <a:gd name="connsiteY9" fmla="*/ 98352 h 714262"/>
                <a:gd name="connsiteX10" fmla="*/ 252614 w 710308"/>
                <a:gd name="connsiteY10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516841 w 710308"/>
                <a:gd name="connsiteY7" fmla="*/ 329333 h 714262"/>
                <a:gd name="connsiteX8" fmla="*/ 565585 w 710308"/>
                <a:gd name="connsiteY8" fmla="*/ 258807 h 714262"/>
                <a:gd name="connsiteX9" fmla="*/ 340630 w 710308"/>
                <a:gd name="connsiteY9" fmla="*/ 98352 h 714262"/>
                <a:gd name="connsiteX10" fmla="*/ 252614 w 710308"/>
                <a:gd name="connsiteY10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366823 w 710308"/>
                <a:gd name="connsiteY7" fmla="*/ 431727 h 714262"/>
                <a:gd name="connsiteX8" fmla="*/ 516841 w 710308"/>
                <a:gd name="connsiteY8" fmla="*/ 329333 h 714262"/>
                <a:gd name="connsiteX9" fmla="*/ 565585 w 710308"/>
                <a:gd name="connsiteY9" fmla="*/ 258807 h 714262"/>
                <a:gd name="connsiteX10" fmla="*/ 340630 w 710308"/>
                <a:gd name="connsiteY10" fmla="*/ 98352 h 714262"/>
                <a:gd name="connsiteX11" fmla="*/ 252614 w 710308"/>
                <a:gd name="connsiteY11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362061 w 710308"/>
                <a:gd name="connsiteY7" fmla="*/ 422202 h 714262"/>
                <a:gd name="connsiteX8" fmla="*/ 516841 w 710308"/>
                <a:gd name="connsiteY8" fmla="*/ 329333 h 714262"/>
                <a:gd name="connsiteX9" fmla="*/ 565585 w 710308"/>
                <a:gd name="connsiteY9" fmla="*/ 258807 h 714262"/>
                <a:gd name="connsiteX10" fmla="*/ 340630 w 710308"/>
                <a:gd name="connsiteY10" fmla="*/ 98352 h 714262"/>
                <a:gd name="connsiteX11" fmla="*/ 252614 w 710308"/>
                <a:gd name="connsiteY11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281098 w 710308"/>
                <a:gd name="connsiteY7" fmla="*/ 486495 h 714262"/>
                <a:gd name="connsiteX8" fmla="*/ 362061 w 710308"/>
                <a:gd name="connsiteY8" fmla="*/ 422202 h 714262"/>
                <a:gd name="connsiteX9" fmla="*/ 516841 w 710308"/>
                <a:gd name="connsiteY9" fmla="*/ 329333 h 714262"/>
                <a:gd name="connsiteX10" fmla="*/ 565585 w 710308"/>
                <a:gd name="connsiteY10" fmla="*/ 258807 h 714262"/>
                <a:gd name="connsiteX11" fmla="*/ 340630 w 710308"/>
                <a:gd name="connsiteY11" fmla="*/ 98352 h 714262"/>
                <a:gd name="connsiteX12" fmla="*/ 252614 w 710308"/>
                <a:gd name="connsiteY12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359679 w 710308"/>
                <a:gd name="connsiteY7" fmla="*/ 555551 h 714262"/>
                <a:gd name="connsiteX8" fmla="*/ 362061 w 710308"/>
                <a:gd name="connsiteY8" fmla="*/ 422202 h 714262"/>
                <a:gd name="connsiteX9" fmla="*/ 516841 w 710308"/>
                <a:gd name="connsiteY9" fmla="*/ 329333 h 714262"/>
                <a:gd name="connsiteX10" fmla="*/ 565585 w 710308"/>
                <a:gd name="connsiteY10" fmla="*/ 258807 h 714262"/>
                <a:gd name="connsiteX11" fmla="*/ 340630 w 710308"/>
                <a:gd name="connsiteY11" fmla="*/ 98352 h 714262"/>
                <a:gd name="connsiteX12" fmla="*/ 252614 w 710308"/>
                <a:gd name="connsiteY12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275651 w 710308"/>
                <a:gd name="connsiteY6" fmla="*/ 581015 h 714262"/>
                <a:gd name="connsiteX7" fmla="*/ 359679 w 710308"/>
                <a:gd name="connsiteY7" fmla="*/ 555551 h 714262"/>
                <a:gd name="connsiteX8" fmla="*/ 362061 w 710308"/>
                <a:gd name="connsiteY8" fmla="*/ 422202 h 714262"/>
                <a:gd name="connsiteX9" fmla="*/ 516841 w 710308"/>
                <a:gd name="connsiteY9" fmla="*/ 329333 h 714262"/>
                <a:gd name="connsiteX10" fmla="*/ 565585 w 710308"/>
                <a:gd name="connsiteY10" fmla="*/ 258807 h 714262"/>
                <a:gd name="connsiteX11" fmla="*/ 340630 w 710308"/>
                <a:gd name="connsiteY11" fmla="*/ 98352 h 714262"/>
                <a:gd name="connsiteX12" fmla="*/ 252614 w 710308"/>
                <a:gd name="connsiteY12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226329 w 710308"/>
                <a:gd name="connsiteY6" fmla="*/ 429345 h 714262"/>
                <a:gd name="connsiteX7" fmla="*/ 275651 w 710308"/>
                <a:gd name="connsiteY7" fmla="*/ 581015 h 714262"/>
                <a:gd name="connsiteX8" fmla="*/ 359679 w 710308"/>
                <a:gd name="connsiteY8" fmla="*/ 555551 h 714262"/>
                <a:gd name="connsiteX9" fmla="*/ 362061 w 710308"/>
                <a:gd name="connsiteY9" fmla="*/ 422202 h 714262"/>
                <a:gd name="connsiteX10" fmla="*/ 516841 w 710308"/>
                <a:gd name="connsiteY10" fmla="*/ 329333 h 714262"/>
                <a:gd name="connsiteX11" fmla="*/ 565585 w 710308"/>
                <a:gd name="connsiteY11" fmla="*/ 258807 h 714262"/>
                <a:gd name="connsiteX12" fmla="*/ 340630 w 710308"/>
                <a:gd name="connsiteY12" fmla="*/ 98352 h 714262"/>
                <a:gd name="connsiteX13" fmla="*/ 252614 w 710308"/>
                <a:gd name="connsiteY13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271572 w 710308"/>
                <a:gd name="connsiteY6" fmla="*/ 376957 h 714262"/>
                <a:gd name="connsiteX7" fmla="*/ 275651 w 710308"/>
                <a:gd name="connsiteY7" fmla="*/ 581015 h 714262"/>
                <a:gd name="connsiteX8" fmla="*/ 359679 w 710308"/>
                <a:gd name="connsiteY8" fmla="*/ 555551 h 714262"/>
                <a:gd name="connsiteX9" fmla="*/ 362061 w 710308"/>
                <a:gd name="connsiteY9" fmla="*/ 422202 h 714262"/>
                <a:gd name="connsiteX10" fmla="*/ 516841 w 710308"/>
                <a:gd name="connsiteY10" fmla="*/ 329333 h 714262"/>
                <a:gd name="connsiteX11" fmla="*/ 565585 w 710308"/>
                <a:gd name="connsiteY11" fmla="*/ 258807 h 714262"/>
                <a:gd name="connsiteX12" fmla="*/ 340630 w 710308"/>
                <a:gd name="connsiteY12" fmla="*/ 98352 h 714262"/>
                <a:gd name="connsiteX13" fmla="*/ 252614 w 710308"/>
                <a:gd name="connsiteY13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273954 w 710308"/>
                <a:gd name="connsiteY6" fmla="*/ 272183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7323 w 710308"/>
                <a:gd name="connsiteY12" fmla="*/ 284089 h 714262"/>
                <a:gd name="connsiteX13" fmla="*/ 551298 w 710308"/>
                <a:gd name="connsiteY13" fmla="*/ 244519 h 714262"/>
                <a:gd name="connsiteX14" fmla="*/ 340630 w 710308"/>
                <a:gd name="connsiteY14" fmla="*/ 98352 h 714262"/>
                <a:gd name="connsiteX15" fmla="*/ 252614 w 710308"/>
                <a:gd name="connsiteY15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7323 w 710308"/>
                <a:gd name="connsiteY12" fmla="*/ 284089 h 714262"/>
                <a:gd name="connsiteX13" fmla="*/ 551298 w 710308"/>
                <a:gd name="connsiteY13" fmla="*/ 244519 h 714262"/>
                <a:gd name="connsiteX14" fmla="*/ 340630 w 710308"/>
                <a:gd name="connsiteY14" fmla="*/ 98352 h 714262"/>
                <a:gd name="connsiteX15" fmla="*/ 252614 w 710308"/>
                <a:gd name="connsiteY15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50154 w 710308"/>
                <a:gd name="connsiteY10" fmla="*/ 488877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40630 w 710308"/>
                <a:gd name="connsiteY14" fmla="*/ 98352 h 714262"/>
                <a:gd name="connsiteX15" fmla="*/ 252614 w 710308"/>
                <a:gd name="connsiteY15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50154 w 710308"/>
                <a:gd name="connsiteY10" fmla="*/ 488877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40630 w 710308"/>
                <a:gd name="connsiteY14" fmla="*/ 98352 h 714262"/>
                <a:gd name="connsiteX15" fmla="*/ 252614 w 710308"/>
                <a:gd name="connsiteY15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4206 w 710308"/>
                <a:gd name="connsiteY7" fmla="*/ 384853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83830 w 710308"/>
                <a:gd name="connsiteY8" fmla="*/ 447280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3258 w 710308"/>
                <a:gd name="connsiteY9" fmla="*/ 602385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3258 w 710308"/>
                <a:gd name="connsiteY9" fmla="*/ 602385 h 714262"/>
                <a:gd name="connsiteX10" fmla="*/ 360226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3258 w 710308"/>
                <a:gd name="connsiteY9" fmla="*/ 602385 h 714262"/>
                <a:gd name="connsiteX10" fmla="*/ 360226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3258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240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46101 w 710308"/>
                <a:gd name="connsiteY12" fmla="*/ 32005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46101 w 710308"/>
                <a:gd name="connsiteY12" fmla="*/ 32005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46101 w 710308"/>
                <a:gd name="connsiteY12" fmla="*/ 32005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46101 w 710308"/>
                <a:gd name="connsiteY12" fmla="*/ 32005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0308" h="714262">
                  <a:moveTo>
                    <a:pt x="0" y="357131"/>
                  </a:moveTo>
                  <a:cubicBezTo>
                    <a:pt x="0" y="159893"/>
                    <a:pt x="159008" y="0"/>
                    <a:pt x="355154" y="0"/>
                  </a:cubicBezTo>
                  <a:cubicBezTo>
                    <a:pt x="551300" y="0"/>
                    <a:pt x="710308" y="159893"/>
                    <a:pt x="710308" y="357131"/>
                  </a:cubicBezTo>
                  <a:cubicBezTo>
                    <a:pt x="710308" y="554369"/>
                    <a:pt x="551300" y="714262"/>
                    <a:pt x="355154" y="714262"/>
                  </a:cubicBezTo>
                  <a:cubicBezTo>
                    <a:pt x="159008" y="714262"/>
                    <a:pt x="0" y="554369"/>
                    <a:pt x="0" y="357131"/>
                  </a:cubicBezTo>
                  <a:close/>
                  <a:moveTo>
                    <a:pt x="249119" y="158871"/>
                  </a:moveTo>
                  <a:lnTo>
                    <a:pt x="436658" y="278262"/>
                  </a:lnTo>
                  <a:lnTo>
                    <a:pt x="288154" y="359585"/>
                  </a:lnTo>
                  <a:cubicBezTo>
                    <a:pt x="282663" y="363623"/>
                    <a:pt x="273526" y="374044"/>
                    <a:pt x="273018" y="393585"/>
                  </a:cubicBezTo>
                  <a:cubicBezTo>
                    <a:pt x="272916" y="463185"/>
                    <a:pt x="273086" y="532785"/>
                    <a:pt x="272984" y="602385"/>
                  </a:cubicBezTo>
                  <a:lnTo>
                    <a:pt x="360500" y="555277"/>
                  </a:lnTo>
                  <a:cubicBezTo>
                    <a:pt x="361112" y="510827"/>
                    <a:pt x="360322" y="487781"/>
                    <a:pt x="361240" y="421107"/>
                  </a:cubicBezTo>
                  <a:lnTo>
                    <a:pt x="546101" y="320054"/>
                  </a:lnTo>
                  <a:cubicBezTo>
                    <a:pt x="578269" y="300595"/>
                    <a:pt x="575781" y="261571"/>
                    <a:pt x="551298" y="244519"/>
                  </a:cubicBezTo>
                  <a:lnTo>
                    <a:pt x="337471" y="109407"/>
                  </a:lnTo>
                  <a:lnTo>
                    <a:pt x="249119" y="15887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20C06593-55FD-47DC-A240-3CFA54655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86" y="4808993"/>
            <a:ext cx="914400" cy="90784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F5D0634-EAD6-44AF-8C7B-B4D8C13FB0A5}"/>
              </a:ext>
            </a:extLst>
          </p:cNvPr>
          <p:cNvSpPr txBox="1"/>
          <p:nvPr/>
        </p:nvSpPr>
        <p:spPr>
          <a:xfrm>
            <a:off x="2218286" y="516373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CFD</a:t>
            </a:r>
          </a:p>
        </p:txBody>
      </p:sp>
      <p:sp>
        <p:nvSpPr>
          <p:cNvPr id="47" name="TextBox 49">
            <a:extLst>
              <a:ext uri="{FF2B5EF4-FFF2-40B4-BE49-F238E27FC236}">
                <a16:creationId xmlns:a16="http://schemas.microsoft.com/office/drawing/2014/main" id="{053356B7-6033-4B24-B6C0-B020D3C308F3}"/>
              </a:ext>
            </a:extLst>
          </p:cNvPr>
          <p:cNvSpPr txBox="1"/>
          <p:nvPr/>
        </p:nvSpPr>
        <p:spPr>
          <a:xfrm>
            <a:off x="2381281" y="3556973"/>
            <a:ext cx="391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cxnSp>
        <p:nvCxnSpPr>
          <p:cNvPr id="48" name="Straight Arrow Connector 106">
            <a:extLst>
              <a:ext uri="{FF2B5EF4-FFF2-40B4-BE49-F238E27FC236}">
                <a16:creationId xmlns:a16="http://schemas.microsoft.com/office/drawing/2014/main" id="{696B9228-69A0-4468-B76C-AEA0DBFA86A7}"/>
              </a:ext>
            </a:extLst>
          </p:cNvPr>
          <p:cNvCxnSpPr>
            <a:cxnSpLocks/>
          </p:cNvCxnSpPr>
          <p:nvPr/>
        </p:nvCxnSpPr>
        <p:spPr>
          <a:xfrm>
            <a:off x="2589381" y="4226433"/>
            <a:ext cx="0" cy="548640"/>
          </a:xfrm>
          <a:prstGeom prst="straightConnector1">
            <a:avLst/>
          </a:prstGeom>
          <a:ln w="50800"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16">
            <a:extLst>
              <a:ext uri="{FF2B5EF4-FFF2-40B4-BE49-F238E27FC236}">
                <a16:creationId xmlns:a16="http://schemas.microsoft.com/office/drawing/2014/main" id="{7AF73B03-948E-468E-A8B6-FB175EC90A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669" y="3354804"/>
            <a:ext cx="409265" cy="432000"/>
          </a:xfrm>
          <a:prstGeom prst="rect">
            <a:avLst/>
          </a:prstGeom>
        </p:spPr>
      </p:pic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7D520C5-A37F-411E-A995-F8C84A6C5071}"/>
              </a:ext>
            </a:extLst>
          </p:cNvPr>
          <p:cNvGrpSpPr>
            <a:grpSpLocks noChangeAspect="1"/>
          </p:cNvGrpSpPr>
          <p:nvPr/>
        </p:nvGrpSpPr>
        <p:grpSpPr>
          <a:xfrm rot="616106">
            <a:off x="1783993" y="4646742"/>
            <a:ext cx="276998" cy="540000"/>
            <a:chOff x="5013720" y="5868825"/>
            <a:chExt cx="424734" cy="822773"/>
          </a:xfrm>
        </p:grpSpPr>
        <p:sp>
          <p:nvSpPr>
            <p:cNvPr id="52" name="Frame 225">
              <a:extLst>
                <a:ext uri="{FF2B5EF4-FFF2-40B4-BE49-F238E27FC236}">
                  <a16:creationId xmlns:a16="http://schemas.microsoft.com/office/drawing/2014/main" id="{963D8104-2C29-4A4E-ACCD-BB13562910BB}"/>
                </a:ext>
              </a:extLst>
            </p:cNvPr>
            <p:cNvSpPr/>
            <p:nvPr/>
          </p:nvSpPr>
          <p:spPr>
            <a:xfrm>
              <a:off x="5013720" y="5868825"/>
              <a:ext cx="424734" cy="822773"/>
            </a:xfrm>
            <a:custGeom>
              <a:avLst/>
              <a:gdLst>
                <a:gd name="connsiteX0" fmla="*/ 0 w 390344"/>
                <a:gd name="connsiteY0" fmla="*/ 0 h 685800"/>
                <a:gd name="connsiteX1" fmla="*/ 390344 w 390344"/>
                <a:gd name="connsiteY1" fmla="*/ 0 h 685800"/>
                <a:gd name="connsiteX2" fmla="*/ 390344 w 390344"/>
                <a:gd name="connsiteY2" fmla="*/ 685800 h 685800"/>
                <a:gd name="connsiteX3" fmla="*/ 0 w 390344"/>
                <a:gd name="connsiteY3" fmla="*/ 685800 h 685800"/>
                <a:gd name="connsiteX4" fmla="*/ 0 w 390344"/>
                <a:gd name="connsiteY4" fmla="*/ 0 h 685800"/>
                <a:gd name="connsiteX5" fmla="*/ 25860 w 390344"/>
                <a:gd name="connsiteY5" fmla="*/ 25860 h 685800"/>
                <a:gd name="connsiteX6" fmla="*/ 25860 w 390344"/>
                <a:gd name="connsiteY6" fmla="*/ 659940 h 685800"/>
                <a:gd name="connsiteX7" fmla="*/ 364484 w 390344"/>
                <a:gd name="connsiteY7" fmla="*/ 659940 h 685800"/>
                <a:gd name="connsiteX8" fmla="*/ 364484 w 390344"/>
                <a:gd name="connsiteY8" fmla="*/ 25860 h 685800"/>
                <a:gd name="connsiteX9" fmla="*/ 25860 w 390344"/>
                <a:gd name="connsiteY9" fmla="*/ 25860 h 685800"/>
                <a:gd name="connsiteX0" fmla="*/ 0 w 390344"/>
                <a:gd name="connsiteY0" fmla="*/ 0 h 685800"/>
                <a:gd name="connsiteX1" fmla="*/ 390344 w 390344"/>
                <a:gd name="connsiteY1" fmla="*/ 0 h 685800"/>
                <a:gd name="connsiteX2" fmla="*/ 390344 w 390344"/>
                <a:gd name="connsiteY2" fmla="*/ 685800 h 685800"/>
                <a:gd name="connsiteX3" fmla="*/ 0 w 390344"/>
                <a:gd name="connsiteY3" fmla="*/ 685800 h 685800"/>
                <a:gd name="connsiteX4" fmla="*/ 0 w 390344"/>
                <a:gd name="connsiteY4" fmla="*/ 0 h 685800"/>
                <a:gd name="connsiteX5" fmla="*/ 25860 w 390344"/>
                <a:gd name="connsiteY5" fmla="*/ 25860 h 685800"/>
                <a:gd name="connsiteX6" fmla="*/ 25860 w 390344"/>
                <a:gd name="connsiteY6" fmla="*/ 659940 h 685800"/>
                <a:gd name="connsiteX7" fmla="*/ 364484 w 390344"/>
                <a:gd name="connsiteY7" fmla="*/ 659940 h 685800"/>
                <a:gd name="connsiteX8" fmla="*/ 364484 w 390344"/>
                <a:gd name="connsiteY8" fmla="*/ 25860 h 685800"/>
                <a:gd name="connsiteX9" fmla="*/ 25860 w 390344"/>
                <a:gd name="connsiteY9" fmla="*/ 25860 h 685800"/>
                <a:gd name="connsiteX0" fmla="*/ 0 w 404589"/>
                <a:gd name="connsiteY0" fmla="*/ 25743 h 711543"/>
                <a:gd name="connsiteX1" fmla="*/ 404589 w 404589"/>
                <a:gd name="connsiteY1" fmla="*/ 0 h 711543"/>
                <a:gd name="connsiteX2" fmla="*/ 390344 w 404589"/>
                <a:gd name="connsiteY2" fmla="*/ 711543 h 711543"/>
                <a:gd name="connsiteX3" fmla="*/ 0 w 404589"/>
                <a:gd name="connsiteY3" fmla="*/ 711543 h 711543"/>
                <a:gd name="connsiteX4" fmla="*/ 0 w 404589"/>
                <a:gd name="connsiteY4" fmla="*/ 25743 h 711543"/>
                <a:gd name="connsiteX5" fmla="*/ 25860 w 404589"/>
                <a:gd name="connsiteY5" fmla="*/ 51603 h 711543"/>
                <a:gd name="connsiteX6" fmla="*/ 25860 w 404589"/>
                <a:gd name="connsiteY6" fmla="*/ 685683 h 711543"/>
                <a:gd name="connsiteX7" fmla="*/ 364484 w 404589"/>
                <a:gd name="connsiteY7" fmla="*/ 685683 h 711543"/>
                <a:gd name="connsiteX8" fmla="*/ 364484 w 404589"/>
                <a:gd name="connsiteY8" fmla="*/ 51603 h 711543"/>
                <a:gd name="connsiteX9" fmla="*/ 25860 w 404589"/>
                <a:gd name="connsiteY9" fmla="*/ 51603 h 711543"/>
                <a:gd name="connsiteX0" fmla="*/ 0 w 404589"/>
                <a:gd name="connsiteY0" fmla="*/ 25743 h 748319"/>
                <a:gd name="connsiteX1" fmla="*/ 404589 w 404589"/>
                <a:gd name="connsiteY1" fmla="*/ 0 h 748319"/>
                <a:gd name="connsiteX2" fmla="*/ 404589 w 404589"/>
                <a:gd name="connsiteY2" fmla="*/ 748319 h 748319"/>
                <a:gd name="connsiteX3" fmla="*/ 0 w 404589"/>
                <a:gd name="connsiteY3" fmla="*/ 711543 h 748319"/>
                <a:gd name="connsiteX4" fmla="*/ 0 w 404589"/>
                <a:gd name="connsiteY4" fmla="*/ 25743 h 748319"/>
                <a:gd name="connsiteX5" fmla="*/ 25860 w 404589"/>
                <a:gd name="connsiteY5" fmla="*/ 51603 h 748319"/>
                <a:gd name="connsiteX6" fmla="*/ 25860 w 404589"/>
                <a:gd name="connsiteY6" fmla="*/ 685683 h 748319"/>
                <a:gd name="connsiteX7" fmla="*/ 364484 w 404589"/>
                <a:gd name="connsiteY7" fmla="*/ 685683 h 748319"/>
                <a:gd name="connsiteX8" fmla="*/ 364484 w 404589"/>
                <a:gd name="connsiteY8" fmla="*/ 51603 h 748319"/>
                <a:gd name="connsiteX9" fmla="*/ 25860 w 404589"/>
                <a:gd name="connsiteY9" fmla="*/ 51603 h 748319"/>
                <a:gd name="connsiteX0" fmla="*/ 14245 w 418834"/>
                <a:gd name="connsiteY0" fmla="*/ 25743 h 748319"/>
                <a:gd name="connsiteX1" fmla="*/ 418834 w 418834"/>
                <a:gd name="connsiteY1" fmla="*/ 0 h 748319"/>
                <a:gd name="connsiteX2" fmla="*/ 418834 w 418834"/>
                <a:gd name="connsiteY2" fmla="*/ 748319 h 748319"/>
                <a:gd name="connsiteX3" fmla="*/ 0 w 418834"/>
                <a:gd name="connsiteY3" fmla="*/ 748319 h 748319"/>
                <a:gd name="connsiteX4" fmla="*/ 14245 w 418834"/>
                <a:gd name="connsiteY4" fmla="*/ 25743 h 748319"/>
                <a:gd name="connsiteX5" fmla="*/ 40105 w 418834"/>
                <a:gd name="connsiteY5" fmla="*/ 51603 h 748319"/>
                <a:gd name="connsiteX6" fmla="*/ 40105 w 418834"/>
                <a:gd name="connsiteY6" fmla="*/ 685683 h 748319"/>
                <a:gd name="connsiteX7" fmla="*/ 378729 w 418834"/>
                <a:gd name="connsiteY7" fmla="*/ 685683 h 748319"/>
                <a:gd name="connsiteX8" fmla="*/ 378729 w 418834"/>
                <a:gd name="connsiteY8" fmla="*/ 51603 h 748319"/>
                <a:gd name="connsiteX9" fmla="*/ 40105 w 418834"/>
                <a:gd name="connsiteY9" fmla="*/ 51603 h 748319"/>
                <a:gd name="connsiteX0" fmla="*/ 3561 w 418834"/>
                <a:gd name="connsiteY0" fmla="*/ 0 h 763029"/>
                <a:gd name="connsiteX1" fmla="*/ 418834 w 418834"/>
                <a:gd name="connsiteY1" fmla="*/ 14710 h 763029"/>
                <a:gd name="connsiteX2" fmla="*/ 418834 w 418834"/>
                <a:gd name="connsiteY2" fmla="*/ 763029 h 763029"/>
                <a:gd name="connsiteX3" fmla="*/ 0 w 418834"/>
                <a:gd name="connsiteY3" fmla="*/ 763029 h 763029"/>
                <a:gd name="connsiteX4" fmla="*/ 3561 w 418834"/>
                <a:gd name="connsiteY4" fmla="*/ 0 h 763029"/>
                <a:gd name="connsiteX5" fmla="*/ 40105 w 418834"/>
                <a:gd name="connsiteY5" fmla="*/ 66313 h 763029"/>
                <a:gd name="connsiteX6" fmla="*/ 40105 w 418834"/>
                <a:gd name="connsiteY6" fmla="*/ 700393 h 763029"/>
                <a:gd name="connsiteX7" fmla="*/ 378729 w 418834"/>
                <a:gd name="connsiteY7" fmla="*/ 700393 h 763029"/>
                <a:gd name="connsiteX8" fmla="*/ 378729 w 418834"/>
                <a:gd name="connsiteY8" fmla="*/ 66313 h 763029"/>
                <a:gd name="connsiteX9" fmla="*/ 40105 w 418834"/>
                <a:gd name="connsiteY9" fmla="*/ 66313 h 763029"/>
                <a:gd name="connsiteX0" fmla="*/ 3561 w 418834"/>
                <a:gd name="connsiteY0" fmla="*/ 0 h 763029"/>
                <a:gd name="connsiteX1" fmla="*/ 330800 w 418834"/>
                <a:gd name="connsiteY1" fmla="*/ 8896 h 763029"/>
                <a:gd name="connsiteX2" fmla="*/ 418834 w 418834"/>
                <a:gd name="connsiteY2" fmla="*/ 14710 h 763029"/>
                <a:gd name="connsiteX3" fmla="*/ 418834 w 418834"/>
                <a:gd name="connsiteY3" fmla="*/ 763029 h 763029"/>
                <a:gd name="connsiteX4" fmla="*/ 0 w 418834"/>
                <a:gd name="connsiteY4" fmla="*/ 763029 h 763029"/>
                <a:gd name="connsiteX5" fmla="*/ 3561 w 418834"/>
                <a:gd name="connsiteY5" fmla="*/ 0 h 763029"/>
                <a:gd name="connsiteX6" fmla="*/ 40105 w 418834"/>
                <a:gd name="connsiteY6" fmla="*/ 66313 h 763029"/>
                <a:gd name="connsiteX7" fmla="*/ 40105 w 418834"/>
                <a:gd name="connsiteY7" fmla="*/ 700393 h 763029"/>
                <a:gd name="connsiteX8" fmla="*/ 378729 w 418834"/>
                <a:gd name="connsiteY8" fmla="*/ 700393 h 763029"/>
                <a:gd name="connsiteX9" fmla="*/ 378729 w 418834"/>
                <a:gd name="connsiteY9" fmla="*/ 66313 h 763029"/>
                <a:gd name="connsiteX10" fmla="*/ 40105 w 418834"/>
                <a:gd name="connsiteY10" fmla="*/ 66313 h 763029"/>
                <a:gd name="connsiteX0" fmla="*/ 3561 w 418834"/>
                <a:gd name="connsiteY0" fmla="*/ 38912 h 801941"/>
                <a:gd name="connsiteX1" fmla="*/ 373536 w 418834"/>
                <a:gd name="connsiteY1" fmla="*/ 0 h 801941"/>
                <a:gd name="connsiteX2" fmla="*/ 418834 w 418834"/>
                <a:gd name="connsiteY2" fmla="*/ 53622 h 801941"/>
                <a:gd name="connsiteX3" fmla="*/ 418834 w 418834"/>
                <a:gd name="connsiteY3" fmla="*/ 801941 h 801941"/>
                <a:gd name="connsiteX4" fmla="*/ 0 w 418834"/>
                <a:gd name="connsiteY4" fmla="*/ 801941 h 801941"/>
                <a:gd name="connsiteX5" fmla="*/ 3561 w 418834"/>
                <a:gd name="connsiteY5" fmla="*/ 38912 h 801941"/>
                <a:gd name="connsiteX6" fmla="*/ 40105 w 418834"/>
                <a:gd name="connsiteY6" fmla="*/ 105225 h 801941"/>
                <a:gd name="connsiteX7" fmla="*/ 40105 w 418834"/>
                <a:gd name="connsiteY7" fmla="*/ 739305 h 801941"/>
                <a:gd name="connsiteX8" fmla="*/ 378729 w 418834"/>
                <a:gd name="connsiteY8" fmla="*/ 739305 h 801941"/>
                <a:gd name="connsiteX9" fmla="*/ 378729 w 418834"/>
                <a:gd name="connsiteY9" fmla="*/ 105225 h 801941"/>
                <a:gd name="connsiteX10" fmla="*/ 40105 w 418834"/>
                <a:gd name="connsiteY10" fmla="*/ 105225 h 801941"/>
                <a:gd name="connsiteX0" fmla="*/ 3561 w 418834"/>
                <a:gd name="connsiteY0" fmla="*/ 38912 h 801941"/>
                <a:gd name="connsiteX1" fmla="*/ 106434 w 418834"/>
                <a:gd name="connsiteY1" fmla="*/ 22066 h 801941"/>
                <a:gd name="connsiteX2" fmla="*/ 373536 w 418834"/>
                <a:gd name="connsiteY2" fmla="*/ 0 h 801941"/>
                <a:gd name="connsiteX3" fmla="*/ 418834 w 418834"/>
                <a:gd name="connsiteY3" fmla="*/ 53622 h 801941"/>
                <a:gd name="connsiteX4" fmla="*/ 418834 w 418834"/>
                <a:gd name="connsiteY4" fmla="*/ 801941 h 801941"/>
                <a:gd name="connsiteX5" fmla="*/ 0 w 418834"/>
                <a:gd name="connsiteY5" fmla="*/ 801941 h 801941"/>
                <a:gd name="connsiteX6" fmla="*/ 3561 w 418834"/>
                <a:gd name="connsiteY6" fmla="*/ 38912 h 801941"/>
                <a:gd name="connsiteX7" fmla="*/ 40105 w 418834"/>
                <a:gd name="connsiteY7" fmla="*/ 105225 h 801941"/>
                <a:gd name="connsiteX8" fmla="*/ 40105 w 418834"/>
                <a:gd name="connsiteY8" fmla="*/ 739305 h 801941"/>
                <a:gd name="connsiteX9" fmla="*/ 378729 w 418834"/>
                <a:gd name="connsiteY9" fmla="*/ 739305 h 801941"/>
                <a:gd name="connsiteX10" fmla="*/ 378729 w 418834"/>
                <a:gd name="connsiteY10" fmla="*/ 105225 h 801941"/>
                <a:gd name="connsiteX11" fmla="*/ 40105 w 418834"/>
                <a:gd name="connsiteY11" fmla="*/ 105225 h 801941"/>
                <a:gd name="connsiteX0" fmla="*/ 3561 w 418834"/>
                <a:gd name="connsiteY0" fmla="*/ 38912 h 801941"/>
                <a:gd name="connsiteX1" fmla="*/ 45891 w 418834"/>
                <a:gd name="connsiteY1" fmla="*/ 0 h 801941"/>
                <a:gd name="connsiteX2" fmla="*/ 373536 w 418834"/>
                <a:gd name="connsiteY2" fmla="*/ 0 h 801941"/>
                <a:gd name="connsiteX3" fmla="*/ 418834 w 418834"/>
                <a:gd name="connsiteY3" fmla="*/ 53622 h 801941"/>
                <a:gd name="connsiteX4" fmla="*/ 418834 w 418834"/>
                <a:gd name="connsiteY4" fmla="*/ 801941 h 801941"/>
                <a:gd name="connsiteX5" fmla="*/ 0 w 418834"/>
                <a:gd name="connsiteY5" fmla="*/ 801941 h 801941"/>
                <a:gd name="connsiteX6" fmla="*/ 3561 w 418834"/>
                <a:gd name="connsiteY6" fmla="*/ 38912 h 801941"/>
                <a:gd name="connsiteX7" fmla="*/ 40105 w 418834"/>
                <a:gd name="connsiteY7" fmla="*/ 105225 h 801941"/>
                <a:gd name="connsiteX8" fmla="*/ 40105 w 418834"/>
                <a:gd name="connsiteY8" fmla="*/ 739305 h 801941"/>
                <a:gd name="connsiteX9" fmla="*/ 378729 w 418834"/>
                <a:gd name="connsiteY9" fmla="*/ 739305 h 801941"/>
                <a:gd name="connsiteX10" fmla="*/ 378729 w 418834"/>
                <a:gd name="connsiteY10" fmla="*/ 105225 h 801941"/>
                <a:gd name="connsiteX11" fmla="*/ 40105 w 418834"/>
                <a:gd name="connsiteY11" fmla="*/ 105225 h 801941"/>
                <a:gd name="connsiteX0" fmla="*/ 3561 w 418834"/>
                <a:gd name="connsiteY0" fmla="*/ 38912 h 842199"/>
                <a:gd name="connsiteX1" fmla="*/ 45891 w 418834"/>
                <a:gd name="connsiteY1" fmla="*/ 0 h 842199"/>
                <a:gd name="connsiteX2" fmla="*/ 373536 w 418834"/>
                <a:gd name="connsiteY2" fmla="*/ 0 h 842199"/>
                <a:gd name="connsiteX3" fmla="*/ 418834 w 418834"/>
                <a:gd name="connsiteY3" fmla="*/ 53622 h 842199"/>
                <a:gd name="connsiteX4" fmla="*/ 418834 w 418834"/>
                <a:gd name="connsiteY4" fmla="*/ 801941 h 842199"/>
                <a:gd name="connsiteX5" fmla="*/ 355730 w 418834"/>
                <a:gd name="connsiteY5" fmla="*/ 842170 h 842199"/>
                <a:gd name="connsiteX6" fmla="*/ 0 w 418834"/>
                <a:gd name="connsiteY6" fmla="*/ 801941 h 842199"/>
                <a:gd name="connsiteX7" fmla="*/ 3561 w 418834"/>
                <a:gd name="connsiteY7" fmla="*/ 38912 h 842199"/>
                <a:gd name="connsiteX8" fmla="*/ 40105 w 418834"/>
                <a:gd name="connsiteY8" fmla="*/ 105225 h 842199"/>
                <a:gd name="connsiteX9" fmla="*/ 40105 w 418834"/>
                <a:gd name="connsiteY9" fmla="*/ 739305 h 842199"/>
                <a:gd name="connsiteX10" fmla="*/ 378729 w 418834"/>
                <a:gd name="connsiteY10" fmla="*/ 739305 h 842199"/>
                <a:gd name="connsiteX11" fmla="*/ 378729 w 418834"/>
                <a:gd name="connsiteY11" fmla="*/ 105225 h 842199"/>
                <a:gd name="connsiteX12" fmla="*/ 40105 w 418834"/>
                <a:gd name="connsiteY12" fmla="*/ 105225 h 842199"/>
                <a:gd name="connsiteX0" fmla="*/ 3561 w 418834"/>
                <a:gd name="connsiteY0" fmla="*/ 38912 h 848661"/>
                <a:gd name="connsiteX1" fmla="*/ 45891 w 418834"/>
                <a:gd name="connsiteY1" fmla="*/ 0 h 848661"/>
                <a:gd name="connsiteX2" fmla="*/ 373536 w 418834"/>
                <a:gd name="connsiteY2" fmla="*/ 0 h 848661"/>
                <a:gd name="connsiteX3" fmla="*/ 418834 w 418834"/>
                <a:gd name="connsiteY3" fmla="*/ 53622 h 848661"/>
                <a:gd name="connsiteX4" fmla="*/ 418834 w 418834"/>
                <a:gd name="connsiteY4" fmla="*/ 801941 h 848661"/>
                <a:gd name="connsiteX5" fmla="*/ 355730 w 418834"/>
                <a:gd name="connsiteY5" fmla="*/ 842170 h 848661"/>
                <a:gd name="connsiteX6" fmla="*/ 60136 w 418834"/>
                <a:gd name="connsiteY6" fmla="*/ 845848 h 848661"/>
                <a:gd name="connsiteX7" fmla="*/ 0 w 418834"/>
                <a:gd name="connsiteY7" fmla="*/ 801941 h 848661"/>
                <a:gd name="connsiteX8" fmla="*/ 3561 w 418834"/>
                <a:gd name="connsiteY8" fmla="*/ 38912 h 848661"/>
                <a:gd name="connsiteX9" fmla="*/ 40105 w 418834"/>
                <a:gd name="connsiteY9" fmla="*/ 105225 h 848661"/>
                <a:gd name="connsiteX10" fmla="*/ 40105 w 418834"/>
                <a:gd name="connsiteY10" fmla="*/ 739305 h 848661"/>
                <a:gd name="connsiteX11" fmla="*/ 378729 w 418834"/>
                <a:gd name="connsiteY11" fmla="*/ 739305 h 848661"/>
                <a:gd name="connsiteX12" fmla="*/ 378729 w 418834"/>
                <a:gd name="connsiteY12" fmla="*/ 105225 h 848661"/>
                <a:gd name="connsiteX13" fmla="*/ 40105 w 418834"/>
                <a:gd name="connsiteY13" fmla="*/ 105225 h 848661"/>
                <a:gd name="connsiteX0" fmla="*/ 3561 w 418834"/>
                <a:gd name="connsiteY0" fmla="*/ 38912 h 845354"/>
                <a:gd name="connsiteX1" fmla="*/ 45891 w 418834"/>
                <a:gd name="connsiteY1" fmla="*/ 0 h 845354"/>
                <a:gd name="connsiteX2" fmla="*/ 373536 w 418834"/>
                <a:gd name="connsiteY2" fmla="*/ 0 h 845354"/>
                <a:gd name="connsiteX3" fmla="*/ 418834 w 418834"/>
                <a:gd name="connsiteY3" fmla="*/ 53622 h 845354"/>
                <a:gd name="connsiteX4" fmla="*/ 418834 w 418834"/>
                <a:gd name="connsiteY4" fmla="*/ 801941 h 845354"/>
                <a:gd name="connsiteX5" fmla="*/ 355730 w 418834"/>
                <a:gd name="connsiteY5" fmla="*/ 842170 h 845354"/>
                <a:gd name="connsiteX6" fmla="*/ 53013 w 418834"/>
                <a:gd name="connsiteY6" fmla="*/ 842170 h 845354"/>
                <a:gd name="connsiteX7" fmla="*/ 0 w 418834"/>
                <a:gd name="connsiteY7" fmla="*/ 801941 h 845354"/>
                <a:gd name="connsiteX8" fmla="*/ 3561 w 418834"/>
                <a:gd name="connsiteY8" fmla="*/ 38912 h 845354"/>
                <a:gd name="connsiteX9" fmla="*/ 40105 w 418834"/>
                <a:gd name="connsiteY9" fmla="*/ 105225 h 845354"/>
                <a:gd name="connsiteX10" fmla="*/ 40105 w 418834"/>
                <a:gd name="connsiteY10" fmla="*/ 739305 h 845354"/>
                <a:gd name="connsiteX11" fmla="*/ 378729 w 418834"/>
                <a:gd name="connsiteY11" fmla="*/ 739305 h 845354"/>
                <a:gd name="connsiteX12" fmla="*/ 378729 w 418834"/>
                <a:gd name="connsiteY12" fmla="*/ 105225 h 845354"/>
                <a:gd name="connsiteX13" fmla="*/ 40105 w 418834"/>
                <a:gd name="connsiteY13" fmla="*/ 105225 h 845354"/>
                <a:gd name="connsiteX0" fmla="*/ 3561 w 418834"/>
                <a:gd name="connsiteY0" fmla="*/ 38912 h 842199"/>
                <a:gd name="connsiteX1" fmla="*/ 45891 w 418834"/>
                <a:gd name="connsiteY1" fmla="*/ 0 h 842199"/>
                <a:gd name="connsiteX2" fmla="*/ 373536 w 418834"/>
                <a:gd name="connsiteY2" fmla="*/ 0 h 842199"/>
                <a:gd name="connsiteX3" fmla="*/ 418834 w 418834"/>
                <a:gd name="connsiteY3" fmla="*/ 53622 h 842199"/>
                <a:gd name="connsiteX4" fmla="*/ 418834 w 418834"/>
                <a:gd name="connsiteY4" fmla="*/ 801941 h 842199"/>
                <a:gd name="connsiteX5" fmla="*/ 355730 w 418834"/>
                <a:gd name="connsiteY5" fmla="*/ 842170 h 842199"/>
                <a:gd name="connsiteX6" fmla="*/ 53013 w 418834"/>
                <a:gd name="connsiteY6" fmla="*/ 842170 h 842199"/>
                <a:gd name="connsiteX7" fmla="*/ 0 w 418834"/>
                <a:gd name="connsiteY7" fmla="*/ 801941 h 842199"/>
                <a:gd name="connsiteX8" fmla="*/ 3561 w 418834"/>
                <a:gd name="connsiteY8" fmla="*/ 38912 h 842199"/>
                <a:gd name="connsiteX9" fmla="*/ 40105 w 418834"/>
                <a:gd name="connsiteY9" fmla="*/ 105225 h 842199"/>
                <a:gd name="connsiteX10" fmla="*/ 40105 w 418834"/>
                <a:gd name="connsiteY10" fmla="*/ 739305 h 842199"/>
                <a:gd name="connsiteX11" fmla="*/ 378729 w 418834"/>
                <a:gd name="connsiteY11" fmla="*/ 739305 h 842199"/>
                <a:gd name="connsiteX12" fmla="*/ 378729 w 418834"/>
                <a:gd name="connsiteY12" fmla="*/ 105225 h 842199"/>
                <a:gd name="connsiteX13" fmla="*/ 40105 w 418834"/>
                <a:gd name="connsiteY13" fmla="*/ 105225 h 842199"/>
                <a:gd name="connsiteX0" fmla="*/ 3561 w 418834"/>
                <a:gd name="connsiteY0" fmla="*/ 69571 h 872858"/>
                <a:gd name="connsiteX1" fmla="*/ 45891 w 418834"/>
                <a:gd name="connsiteY1" fmla="*/ 30659 h 872858"/>
                <a:gd name="connsiteX2" fmla="*/ 373536 w 418834"/>
                <a:gd name="connsiteY2" fmla="*/ 30659 h 872858"/>
                <a:gd name="connsiteX3" fmla="*/ 418834 w 418834"/>
                <a:gd name="connsiteY3" fmla="*/ 84281 h 872858"/>
                <a:gd name="connsiteX4" fmla="*/ 418834 w 418834"/>
                <a:gd name="connsiteY4" fmla="*/ 832600 h 872858"/>
                <a:gd name="connsiteX5" fmla="*/ 355730 w 418834"/>
                <a:gd name="connsiteY5" fmla="*/ 872829 h 872858"/>
                <a:gd name="connsiteX6" fmla="*/ 53013 w 418834"/>
                <a:gd name="connsiteY6" fmla="*/ 872829 h 872858"/>
                <a:gd name="connsiteX7" fmla="*/ 0 w 418834"/>
                <a:gd name="connsiteY7" fmla="*/ 832600 h 872858"/>
                <a:gd name="connsiteX8" fmla="*/ 3561 w 418834"/>
                <a:gd name="connsiteY8" fmla="*/ 69571 h 872858"/>
                <a:gd name="connsiteX9" fmla="*/ 40105 w 418834"/>
                <a:gd name="connsiteY9" fmla="*/ 135884 h 872858"/>
                <a:gd name="connsiteX10" fmla="*/ 40105 w 418834"/>
                <a:gd name="connsiteY10" fmla="*/ 769964 h 872858"/>
                <a:gd name="connsiteX11" fmla="*/ 378729 w 418834"/>
                <a:gd name="connsiteY11" fmla="*/ 769964 h 872858"/>
                <a:gd name="connsiteX12" fmla="*/ 378729 w 418834"/>
                <a:gd name="connsiteY12" fmla="*/ 135884 h 872858"/>
                <a:gd name="connsiteX13" fmla="*/ 40105 w 418834"/>
                <a:gd name="connsiteY13" fmla="*/ 135884 h 872858"/>
                <a:gd name="connsiteX0" fmla="*/ 3561 w 418834"/>
                <a:gd name="connsiteY0" fmla="*/ 66460 h 869747"/>
                <a:gd name="connsiteX1" fmla="*/ 45891 w 418834"/>
                <a:gd name="connsiteY1" fmla="*/ 27548 h 869747"/>
                <a:gd name="connsiteX2" fmla="*/ 373536 w 418834"/>
                <a:gd name="connsiteY2" fmla="*/ 27548 h 869747"/>
                <a:gd name="connsiteX3" fmla="*/ 418834 w 418834"/>
                <a:gd name="connsiteY3" fmla="*/ 81170 h 869747"/>
                <a:gd name="connsiteX4" fmla="*/ 418834 w 418834"/>
                <a:gd name="connsiteY4" fmla="*/ 829489 h 869747"/>
                <a:gd name="connsiteX5" fmla="*/ 355730 w 418834"/>
                <a:gd name="connsiteY5" fmla="*/ 869718 h 869747"/>
                <a:gd name="connsiteX6" fmla="*/ 53013 w 418834"/>
                <a:gd name="connsiteY6" fmla="*/ 869718 h 869747"/>
                <a:gd name="connsiteX7" fmla="*/ 0 w 418834"/>
                <a:gd name="connsiteY7" fmla="*/ 829489 h 869747"/>
                <a:gd name="connsiteX8" fmla="*/ 3561 w 418834"/>
                <a:gd name="connsiteY8" fmla="*/ 66460 h 869747"/>
                <a:gd name="connsiteX9" fmla="*/ 40105 w 418834"/>
                <a:gd name="connsiteY9" fmla="*/ 132773 h 869747"/>
                <a:gd name="connsiteX10" fmla="*/ 40105 w 418834"/>
                <a:gd name="connsiteY10" fmla="*/ 766853 h 869747"/>
                <a:gd name="connsiteX11" fmla="*/ 378729 w 418834"/>
                <a:gd name="connsiteY11" fmla="*/ 766853 h 869747"/>
                <a:gd name="connsiteX12" fmla="*/ 378729 w 418834"/>
                <a:gd name="connsiteY12" fmla="*/ 132773 h 869747"/>
                <a:gd name="connsiteX13" fmla="*/ 40105 w 418834"/>
                <a:gd name="connsiteY13" fmla="*/ 132773 h 869747"/>
                <a:gd name="connsiteX0" fmla="*/ 3561 w 418834"/>
                <a:gd name="connsiteY0" fmla="*/ 38912 h 842199"/>
                <a:gd name="connsiteX1" fmla="*/ 45891 w 418834"/>
                <a:gd name="connsiteY1" fmla="*/ 0 h 842199"/>
                <a:gd name="connsiteX2" fmla="*/ 373536 w 418834"/>
                <a:gd name="connsiteY2" fmla="*/ 0 h 842199"/>
                <a:gd name="connsiteX3" fmla="*/ 418834 w 418834"/>
                <a:gd name="connsiteY3" fmla="*/ 53622 h 842199"/>
                <a:gd name="connsiteX4" fmla="*/ 418834 w 418834"/>
                <a:gd name="connsiteY4" fmla="*/ 801941 h 842199"/>
                <a:gd name="connsiteX5" fmla="*/ 355730 w 418834"/>
                <a:gd name="connsiteY5" fmla="*/ 842170 h 842199"/>
                <a:gd name="connsiteX6" fmla="*/ 53013 w 418834"/>
                <a:gd name="connsiteY6" fmla="*/ 842170 h 842199"/>
                <a:gd name="connsiteX7" fmla="*/ 0 w 418834"/>
                <a:gd name="connsiteY7" fmla="*/ 801941 h 842199"/>
                <a:gd name="connsiteX8" fmla="*/ 3561 w 418834"/>
                <a:gd name="connsiteY8" fmla="*/ 38912 h 842199"/>
                <a:gd name="connsiteX9" fmla="*/ 40105 w 418834"/>
                <a:gd name="connsiteY9" fmla="*/ 105225 h 842199"/>
                <a:gd name="connsiteX10" fmla="*/ 40105 w 418834"/>
                <a:gd name="connsiteY10" fmla="*/ 739305 h 842199"/>
                <a:gd name="connsiteX11" fmla="*/ 378729 w 418834"/>
                <a:gd name="connsiteY11" fmla="*/ 739305 h 842199"/>
                <a:gd name="connsiteX12" fmla="*/ 378729 w 418834"/>
                <a:gd name="connsiteY12" fmla="*/ 105225 h 842199"/>
                <a:gd name="connsiteX13" fmla="*/ 40105 w 418834"/>
                <a:gd name="connsiteY13" fmla="*/ 105225 h 842199"/>
                <a:gd name="connsiteX0" fmla="*/ 3561 w 418834"/>
                <a:gd name="connsiteY0" fmla="*/ 38912 h 842199"/>
                <a:gd name="connsiteX1" fmla="*/ 45891 w 418834"/>
                <a:gd name="connsiteY1" fmla="*/ 0 h 842199"/>
                <a:gd name="connsiteX2" fmla="*/ 373536 w 418834"/>
                <a:gd name="connsiteY2" fmla="*/ 0 h 842199"/>
                <a:gd name="connsiteX3" fmla="*/ 418834 w 418834"/>
                <a:gd name="connsiteY3" fmla="*/ 53622 h 842199"/>
                <a:gd name="connsiteX4" fmla="*/ 418834 w 418834"/>
                <a:gd name="connsiteY4" fmla="*/ 801941 h 842199"/>
                <a:gd name="connsiteX5" fmla="*/ 355730 w 418834"/>
                <a:gd name="connsiteY5" fmla="*/ 842170 h 842199"/>
                <a:gd name="connsiteX6" fmla="*/ 53013 w 418834"/>
                <a:gd name="connsiteY6" fmla="*/ 842170 h 842199"/>
                <a:gd name="connsiteX7" fmla="*/ 0 w 418834"/>
                <a:gd name="connsiteY7" fmla="*/ 801941 h 842199"/>
                <a:gd name="connsiteX8" fmla="*/ 3561 w 418834"/>
                <a:gd name="connsiteY8" fmla="*/ 38912 h 842199"/>
                <a:gd name="connsiteX9" fmla="*/ 40105 w 418834"/>
                <a:gd name="connsiteY9" fmla="*/ 105225 h 842199"/>
                <a:gd name="connsiteX10" fmla="*/ 40105 w 418834"/>
                <a:gd name="connsiteY10" fmla="*/ 739305 h 842199"/>
                <a:gd name="connsiteX11" fmla="*/ 378729 w 418834"/>
                <a:gd name="connsiteY11" fmla="*/ 739305 h 842199"/>
                <a:gd name="connsiteX12" fmla="*/ 378729 w 418834"/>
                <a:gd name="connsiteY12" fmla="*/ 105225 h 842199"/>
                <a:gd name="connsiteX13" fmla="*/ 40105 w 418834"/>
                <a:gd name="connsiteY13" fmla="*/ 105225 h 842199"/>
                <a:gd name="connsiteX0" fmla="*/ 3561 w 418834"/>
                <a:gd name="connsiteY0" fmla="*/ 38912 h 842213"/>
                <a:gd name="connsiteX1" fmla="*/ 45891 w 418834"/>
                <a:gd name="connsiteY1" fmla="*/ 0 h 842213"/>
                <a:gd name="connsiteX2" fmla="*/ 373536 w 418834"/>
                <a:gd name="connsiteY2" fmla="*/ 0 h 842213"/>
                <a:gd name="connsiteX3" fmla="*/ 418834 w 418834"/>
                <a:gd name="connsiteY3" fmla="*/ 53622 h 842213"/>
                <a:gd name="connsiteX4" fmla="*/ 418834 w 418834"/>
                <a:gd name="connsiteY4" fmla="*/ 816651 h 842213"/>
                <a:gd name="connsiteX5" fmla="*/ 355730 w 418834"/>
                <a:gd name="connsiteY5" fmla="*/ 842170 h 842213"/>
                <a:gd name="connsiteX6" fmla="*/ 53013 w 418834"/>
                <a:gd name="connsiteY6" fmla="*/ 842170 h 842213"/>
                <a:gd name="connsiteX7" fmla="*/ 0 w 418834"/>
                <a:gd name="connsiteY7" fmla="*/ 801941 h 842213"/>
                <a:gd name="connsiteX8" fmla="*/ 3561 w 418834"/>
                <a:gd name="connsiteY8" fmla="*/ 38912 h 842213"/>
                <a:gd name="connsiteX9" fmla="*/ 40105 w 418834"/>
                <a:gd name="connsiteY9" fmla="*/ 105225 h 842213"/>
                <a:gd name="connsiteX10" fmla="*/ 40105 w 418834"/>
                <a:gd name="connsiteY10" fmla="*/ 739305 h 842213"/>
                <a:gd name="connsiteX11" fmla="*/ 378729 w 418834"/>
                <a:gd name="connsiteY11" fmla="*/ 739305 h 842213"/>
                <a:gd name="connsiteX12" fmla="*/ 378729 w 418834"/>
                <a:gd name="connsiteY12" fmla="*/ 105225 h 842213"/>
                <a:gd name="connsiteX13" fmla="*/ 40105 w 418834"/>
                <a:gd name="connsiteY13" fmla="*/ 105225 h 842213"/>
                <a:gd name="connsiteX0" fmla="*/ 3561 w 418834"/>
                <a:gd name="connsiteY0" fmla="*/ 38912 h 842201"/>
                <a:gd name="connsiteX1" fmla="*/ 45891 w 418834"/>
                <a:gd name="connsiteY1" fmla="*/ 0 h 842201"/>
                <a:gd name="connsiteX2" fmla="*/ 373536 w 418834"/>
                <a:gd name="connsiteY2" fmla="*/ 0 h 842201"/>
                <a:gd name="connsiteX3" fmla="*/ 418834 w 418834"/>
                <a:gd name="connsiteY3" fmla="*/ 53622 h 842201"/>
                <a:gd name="connsiteX4" fmla="*/ 418834 w 418834"/>
                <a:gd name="connsiteY4" fmla="*/ 805618 h 842201"/>
                <a:gd name="connsiteX5" fmla="*/ 355730 w 418834"/>
                <a:gd name="connsiteY5" fmla="*/ 842170 h 842201"/>
                <a:gd name="connsiteX6" fmla="*/ 53013 w 418834"/>
                <a:gd name="connsiteY6" fmla="*/ 842170 h 842201"/>
                <a:gd name="connsiteX7" fmla="*/ 0 w 418834"/>
                <a:gd name="connsiteY7" fmla="*/ 801941 h 842201"/>
                <a:gd name="connsiteX8" fmla="*/ 3561 w 418834"/>
                <a:gd name="connsiteY8" fmla="*/ 38912 h 842201"/>
                <a:gd name="connsiteX9" fmla="*/ 40105 w 418834"/>
                <a:gd name="connsiteY9" fmla="*/ 105225 h 842201"/>
                <a:gd name="connsiteX10" fmla="*/ 40105 w 418834"/>
                <a:gd name="connsiteY10" fmla="*/ 739305 h 842201"/>
                <a:gd name="connsiteX11" fmla="*/ 378729 w 418834"/>
                <a:gd name="connsiteY11" fmla="*/ 739305 h 842201"/>
                <a:gd name="connsiteX12" fmla="*/ 378729 w 418834"/>
                <a:gd name="connsiteY12" fmla="*/ 105225 h 842201"/>
                <a:gd name="connsiteX13" fmla="*/ 40105 w 418834"/>
                <a:gd name="connsiteY13" fmla="*/ 105225 h 842201"/>
                <a:gd name="connsiteX0" fmla="*/ 3561 w 418834"/>
                <a:gd name="connsiteY0" fmla="*/ 38912 h 842213"/>
                <a:gd name="connsiteX1" fmla="*/ 45891 w 418834"/>
                <a:gd name="connsiteY1" fmla="*/ 0 h 842213"/>
                <a:gd name="connsiteX2" fmla="*/ 373536 w 418834"/>
                <a:gd name="connsiteY2" fmla="*/ 0 h 842213"/>
                <a:gd name="connsiteX3" fmla="*/ 418834 w 418834"/>
                <a:gd name="connsiteY3" fmla="*/ 53622 h 842213"/>
                <a:gd name="connsiteX4" fmla="*/ 418834 w 418834"/>
                <a:gd name="connsiteY4" fmla="*/ 816651 h 842213"/>
                <a:gd name="connsiteX5" fmla="*/ 355730 w 418834"/>
                <a:gd name="connsiteY5" fmla="*/ 842170 h 842213"/>
                <a:gd name="connsiteX6" fmla="*/ 53013 w 418834"/>
                <a:gd name="connsiteY6" fmla="*/ 842170 h 842213"/>
                <a:gd name="connsiteX7" fmla="*/ 0 w 418834"/>
                <a:gd name="connsiteY7" fmla="*/ 801941 h 842213"/>
                <a:gd name="connsiteX8" fmla="*/ 3561 w 418834"/>
                <a:gd name="connsiteY8" fmla="*/ 38912 h 842213"/>
                <a:gd name="connsiteX9" fmla="*/ 40105 w 418834"/>
                <a:gd name="connsiteY9" fmla="*/ 105225 h 842213"/>
                <a:gd name="connsiteX10" fmla="*/ 40105 w 418834"/>
                <a:gd name="connsiteY10" fmla="*/ 739305 h 842213"/>
                <a:gd name="connsiteX11" fmla="*/ 378729 w 418834"/>
                <a:gd name="connsiteY11" fmla="*/ 739305 h 842213"/>
                <a:gd name="connsiteX12" fmla="*/ 378729 w 418834"/>
                <a:gd name="connsiteY12" fmla="*/ 105225 h 842213"/>
                <a:gd name="connsiteX13" fmla="*/ 40105 w 418834"/>
                <a:gd name="connsiteY13" fmla="*/ 105225 h 842213"/>
                <a:gd name="connsiteX0" fmla="*/ 3561 w 418834"/>
                <a:gd name="connsiteY0" fmla="*/ 38912 h 842199"/>
                <a:gd name="connsiteX1" fmla="*/ 45891 w 418834"/>
                <a:gd name="connsiteY1" fmla="*/ 0 h 842199"/>
                <a:gd name="connsiteX2" fmla="*/ 373536 w 418834"/>
                <a:gd name="connsiteY2" fmla="*/ 0 h 842199"/>
                <a:gd name="connsiteX3" fmla="*/ 418834 w 418834"/>
                <a:gd name="connsiteY3" fmla="*/ 53622 h 842199"/>
                <a:gd name="connsiteX4" fmla="*/ 415273 w 418834"/>
                <a:gd name="connsiteY4" fmla="*/ 801940 h 842199"/>
                <a:gd name="connsiteX5" fmla="*/ 355730 w 418834"/>
                <a:gd name="connsiteY5" fmla="*/ 842170 h 842199"/>
                <a:gd name="connsiteX6" fmla="*/ 53013 w 418834"/>
                <a:gd name="connsiteY6" fmla="*/ 842170 h 842199"/>
                <a:gd name="connsiteX7" fmla="*/ 0 w 418834"/>
                <a:gd name="connsiteY7" fmla="*/ 801941 h 842199"/>
                <a:gd name="connsiteX8" fmla="*/ 3561 w 418834"/>
                <a:gd name="connsiteY8" fmla="*/ 38912 h 842199"/>
                <a:gd name="connsiteX9" fmla="*/ 40105 w 418834"/>
                <a:gd name="connsiteY9" fmla="*/ 105225 h 842199"/>
                <a:gd name="connsiteX10" fmla="*/ 40105 w 418834"/>
                <a:gd name="connsiteY10" fmla="*/ 739305 h 842199"/>
                <a:gd name="connsiteX11" fmla="*/ 378729 w 418834"/>
                <a:gd name="connsiteY11" fmla="*/ 739305 h 842199"/>
                <a:gd name="connsiteX12" fmla="*/ 378729 w 418834"/>
                <a:gd name="connsiteY12" fmla="*/ 105225 h 842199"/>
                <a:gd name="connsiteX13" fmla="*/ 40105 w 418834"/>
                <a:gd name="connsiteY13" fmla="*/ 105225 h 842199"/>
                <a:gd name="connsiteX0" fmla="*/ 3561 w 418834"/>
                <a:gd name="connsiteY0" fmla="*/ 38912 h 842193"/>
                <a:gd name="connsiteX1" fmla="*/ 45891 w 418834"/>
                <a:gd name="connsiteY1" fmla="*/ 0 h 842193"/>
                <a:gd name="connsiteX2" fmla="*/ 373536 w 418834"/>
                <a:gd name="connsiteY2" fmla="*/ 0 h 842193"/>
                <a:gd name="connsiteX3" fmla="*/ 418834 w 418834"/>
                <a:gd name="connsiteY3" fmla="*/ 53622 h 842193"/>
                <a:gd name="connsiteX4" fmla="*/ 415273 w 418834"/>
                <a:gd name="connsiteY4" fmla="*/ 790907 h 842193"/>
                <a:gd name="connsiteX5" fmla="*/ 355730 w 418834"/>
                <a:gd name="connsiteY5" fmla="*/ 842170 h 842193"/>
                <a:gd name="connsiteX6" fmla="*/ 53013 w 418834"/>
                <a:gd name="connsiteY6" fmla="*/ 842170 h 842193"/>
                <a:gd name="connsiteX7" fmla="*/ 0 w 418834"/>
                <a:gd name="connsiteY7" fmla="*/ 801941 h 842193"/>
                <a:gd name="connsiteX8" fmla="*/ 3561 w 418834"/>
                <a:gd name="connsiteY8" fmla="*/ 38912 h 842193"/>
                <a:gd name="connsiteX9" fmla="*/ 40105 w 418834"/>
                <a:gd name="connsiteY9" fmla="*/ 105225 h 842193"/>
                <a:gd name="connsiteX10" fmla="*/ 40105 w 418834"/>
                <a:gd name="connsiteY10" fmla="*/ 739305 h 842193"/>
                <a:gd name="connsiteX11" fmla="*/ 378729 w 418834"/>
                <a:gd name="connsiteY11" fmla="*/ 739305 h 842193"/>
                <a:gd name="connsiteX12" fmla="*/ 378729 w 418834"/>
                <a:gd name="connsiteY12" fmla="*/ 105225 h 842193"/>
                <a:gd name="connsiteX13" fmla="*/ 40105 w 418834"/>
                <a:gd name="connsiteY13" fmla="*/ 105225 h 842193"/>
                <a:gd name="connsiteX0" fmla="*/ 3561 w 418834"/>
                <a:gd name="connsiteY0" fmla="*/ 38912 h 842208"/>
                <a:gd name="connsiteX1" fmla="*/ 45891 w 418834"/>
                <a:gd name="connsiteY1" fmla="*/ 0 h 842208"/>
                <a:gd name="connsiteX2" fmla="*/ 373536 w 418834"/>
                <a:gd name="connsiteY2" fmla="*/ 0 h 842208"/>
                <a:gd name="connsiteX3" fmla="*/ 418834 w 418834"/>
                <a:gd name="connsiteY3" fmla="*/ 53622 h 842208"/>
                <a:gd name="connsiteX4" fmla="*/ 415273 w 418834"/>
                <a:gd name="connsiteY4" fmla="*/ 790907 h 842208"/>
                <a:gd name="connsiteX5" fmla="*/ 355730 w 418834"/>
                <a:gd name="connsiteY5" fmla="*/ 842170 h 842208"/>
                <a:gd name="connsiteX6" fmla="*/ 53013 w 418834"/>
                <a:gd name="connsiteY6" fmla="*/ 842170 h 842208"/>
                <a:gd name="connsiteX7" fmla="*/ 0 w 418834"/>
                <a:gd name="connsiteY7" fmla="*/ 801941 h 842208"/>
                <a:gd name="connsiteX8" fmla="*/ 3561 w 418834"/>
                <a:gd name="connsiteY8" fmla="*/ 38912 h 842208"/>
                <a:gd name="connsiteX9" fmla="*/ 40105 w 418834"/>
                <a:gd name="connsiteY9" fmla="*/ 105225 h 842208"/>
                <a:gd name="connsiteX10" fmla="*/ 40105 w 418834"/>
                <a:gd name="connsiteY10" fmla="*/ 739305 h 842208"/>
                <a:gd name="connsiteX11" fmla="*/ 378729 w 418834"/>
                <a:gd name="connsiteY11" fmla="*/ 739305 h 842208"/>
                <a:gd name="connsiteX12" fmla="*/ 378729 w 418834"/>
                <a:gd name="connsiteY12" fmla="*/ 105225 h 842208"/>
                <a:gd name="connsiteX13" fmla="*/ 40105 w 418834"/>
                <a:gd name="connsiteY13" fmla="*/ 105225 h 842208"/>
                <a:gd name="connsiteX0" fmla="*/ 3561 w 418835"/>
                <a:gd name="connsiteY0" fmla="*/ 38912 h 842208"/>
                <a:gd name="connsiteX1" fmla="*/ 45891 w 418835"/>
                <a:gd name="connsiteY1" fmla="*/ 0 h 842208"/>
                <a:gd name="connsiteX2" fmla="*/ 373536 w 418835"/>
                <a:gd name="connsiteY2" fmla="*/ 0 h 842208"/>
                <a:gd name="connsiteX3" fmla="*/ 418834 w 418835"/>
                <a:gd name="connsiteY3" fmla="*/ 53622 h 842208"/>
                <a:gd name="connsiteX4" fmla="*/ 418835 w 418835"/>
                <a:gd name="connsiteY4" fmla="*/ 790907 h 842208"/>
                <a:gd name="connsiteX5" fmla="*/ 355730 w 418835"/>
                <a:gd name="connsiteY5" fmla="*/ 842170 h 842208"/>
                <a:gd name="connsiteX6" fmla="*/ 53013 w 418835"/>
                <a:gd name="connsiteY6" fmla="*/ 842170 h 842208"/>
                <a:gd name="connsiteX7" fmla="*/ 0 w 418835"/>
                <a:gd name="connsiteY7" fmla="*/ 801941 h 842208"/>
                <a:gd name="connsiteX8" fmla="*/ 3561 w 418835"/>
                <a:gd name="connsiteY8" fmla="*/ 38912 h 842208"/>
                <a:gd name="connsiteX9" fmla="*/ 40105 w 418835"/>
                <a:gd name="connsiteY9" fmla="*/ 105225 h 842208"/>
                <a:gd name="connsiteX10" fmla="*/ 40105 w 418835"/>
                <a:gd name="connsiteY10" fmla="*/ 739305 h 842208"/>
                <a:gd name="connsiteX11" fmla="*/ 378729 w 418835"/>
                <a:gd name="connsiteY11" fmla="*/ 739305 h 842208"/>
                <a:gd name="connsiteX12" fmla="*/ 378729 w 418835"/>
                <a:gd name="connsiteY12" fmla="*/ 105225 h 842208"/>
                <a:gd name="connsiteX13" fmla="*/ 40105 w 418835"/>
                <a:gd name="connsiteY13" fmla="*/ 105225 h 842208"/>
                <a:gd name="connsiteX0" fmla="*/ 3561 w 418835"/>
                <a:gd name="connsiteY0" fmla="*/ 38912 h 842208"/>
                <a:gd name="connsiteX1" fmla="*/ 45891 w 418835"/>
                <a:gd name="connsiteY1" fmla="*/ 0 h 842208"/>
                <a:gd name="connsiteX2" fmla="*/ 373536 w 418835"/>
                <a:gd name="connsiteY2" fmla="*/ 0 h 842208"/>
                <a:gd name="connsiteX3" fmla="*/ 418834 w 418835"/>
                <a:gd name="connsiteY3" fmla="*/ 53622 h 842208"/>
                <a:gd name="connsiteX4" fmla="*/ 418835 w 418835"/>
                <a:gd name="connsiteY4" fmla="*/ 790907 h 842208"/>
                <a:gd name="connsiteX5" fmla="*/ 355730 w 418835"/>
                <a:gd name="connsiteY5" fmla="*/ 842170 h 842208"/>
                <a:gd name="connsiteX6" fmla="*/ 53013 w 418835"/>
                <a:gd name="connsiteY6" fmla="*/ 842170 h 842208"/>
                <a:gd name="connsiteX7" fmla="*/ 0 w 418835"/>
                <a:gd name="connsiteY7" fmla="*/ 801941 h 842208"/>
                <a:gd name="connsiteX8" fmla="*/ 3561 w 418835"/>
                <a:gd name="connsiteY8" fmla="*/ 38912 h 842208"/>
                <a:gd name="connsiteX9" fmla="*/ 40105 w 418835"/>
                <a:gd name="connsiteY9" fmla="*/ 105225 h 842208"/>
                <a:gd name="connsiteX10" fmla="*/ 40105 w 418835"/>
                <a:gd name="connsiteY10" fmla="*/ 739305 h 842208"/>
                <a:gd name="connsiteX11" fmla="*/ 378729 w 418835"/>
                <a:gd name="connsiteY11" fmla="*/ 739305 h 842208"/>
                <a:gd name="connsiteX12" fmla="*/ 378729 w 418835"/>
                <a:gd name="connsiteY12" fmla="*/ 105225 h 842208"/>
                <a:gd name="connsiteX13" fmla="*/ 40105 w 418835"/>
                <a:gd name="connsiteY13" fmla="*/ 105225 h 842208"/>
                <a:gd name="connsiteX0" fmla="*/ 3561 w 418835"/>
                <a:gd name="connsiteY0" fmla="*/ 38912 h 842208"/>
                <a:gd name="connsiteX1" fmla="*/ 45891 w 418835"/>
                <a:gd name="connsiteY1" fmla="*/ 0 h 842208"/>
                <a:gd name="connsiteX2" fmla="*/ 373536 w 418835"/>
                <a:gd name="connsiteY2" fmla="*/ 0 h 842208"/>
                <a:gd name="connsiteX3" fmla="*/ 418834 w 418835"/>
                <a:gd name="connsiteY3" fmla="*/ 53622 h 842208"/>
                <a:gd name="connsiteX4" fmla="*/ 418835 w 418835"/>
                <a:gd name="connsiteY4" fmla="*/ 790907 h 842208"/>
                <a:gd name="connsiteX5" fmla="*/ 355730 w 418835"/>
                <a:gd name="connsiteY5" fmla="*/ 842170 h 842208"/>
                <a:gd name="connsiteX6" fmla="*/ 53013 w 418835"/>
                <a:gd name="connsiteY6" fmla="*/ 842170 h 842208"/>
                <a:gd name="connsiteX7" fmla="*/ 0 w 418835"/>
                <a:gd name="connsiteY7" fmla="*/ 801941 h 842208"/>
                <a:gd name="connsiteX8" fmla="*/ 3561 w 418835"/>
                <a:gd name="connsiteY8" fmla="*/ 38912 h 842208"/>
                <a:gd name="connsiteX9" fmla="*/ 40105 w 418835"/>
                <a:gd name="connsiteY9" fmla="*/ 105225 h 842208"/>
                <a:gd name="connsiteX10" fmla="*/ 40105 w 418835"/>
                <a:gd name="connsiteY10" fmla="*/ 739305 h 842208"/>
                <a:gd name="connsiteX11" fmla="*/ 378729 w 418835"/>
                <a:gd name="connsiteY11" fmla="*/ 739305 h 842208"/>
                <a:gd name="connsiteX12" fmla="*/ 378729 w 418835"/>
                <a:gd name="connsiteY12" fmla="*/ 105225 h 842208"/>
                <a:gd name="connsiteX13" fmla="*/ 40105 w 418835"/>
                <a:gd name="connsiteY13" fmla="*/ 105225 h 842208"/>
                <a:gd name="connsiteX0" fmla="*/ 643 w 415917"/>
                <a:gd name="connsiteY0" fmla="*/ 38912 h 842208"/>
                <a:gd name="connsiteX1" fmla="*/ 42973 w 415917"/>
                <a:gd name="connsiteY1" fmla="*/ 0 h 842208"/>
                <a:gd name="connsiteX2" fmla="*/ 370618 w 415917"/>
                <a:gd name="connsiteY2" fmla="*/ 0 h 842208"/>
                <a:gd name="connsiteX3" fmla="*/ 415916 w 415917"/>
                <a:gd name="connsiteY3" fmla="*/ 53622 h 842208"/>
                <a:gd name="connsiteX4" fmla="*/ 415917 w 415917"/>
                <a:gd name="connsiteY4" fmla="*/ 790907 h 842208"/>
                <a:gd name="connsiteX5" fmla="*/ 352812 w 415917"/>
                <a:gd name="connsiteY5" fmla="*/ 842170 h 842208"/>
                <a:gd name="connsiteX6" fmla="*/ 50095 w 415917"/>
                <a:gd name="connsiteY6" fmla="*/ 842170 h 842208"/>
                <a:gd name="connsiteX7" fmla="*/ 0 w 415917"/>
                <a:gd name="connsiteY7" fmla="*/ 801941 h 842208"/>
                <a:gd name="connsiteX8" fmla="*/ 643 w 415917"/>
                <a:gd name="connsiteY8" fmla="*/ 38912 h 842208"/>
                <a:gd name="connsiteX9" fmla="*/ 37187 w 415917"/>
                <a:gd name="connsiteY9" fmla="*/ 105225 h 842208"/>
                <a:gd name="connsiteX10" fmla="*/ 37187 w 415917"/>
                <a:gd name="connsiteY10" fmla="*/ 739305 h 842208"/>
                <a:gd name="connsiteX11" fmla="*/ 375811 w 415917"/>
                <a:gd name="connsiteY11" fmla="*/ 739305 h 842208"/>
                <a:gd name="connsiteX12" fmla="*/ 375811 w 415917"/>
                <a:gd name="connsiteY12" fmla="*/ 105225 h 842208"/>
                <a:gd name="connsiteX13" fmla="*/ 37187 w 415917"/>
                <a:gd name="connsiteY13" fmla="*/ 105225 h 842208"/>
                <a:gd name="connsiteX0" fmla="*/ 643 w 415917"/>
                <a:gd name="connsiteY0" fmla="*/ 38912 h 842208"/>
                <a:gd name="connsiteX1" fmla="*/ 42973 w 415917"/>
                <a:gd name="connsiteY1" fmla="*/ 0 h 842208"/>
                <a:gd name="connsiteX2" fmla="*/ 370618 w 415917"/>
                <a:gd name="connsiteY2" fmla="*/ 0 h 842208"/>
                <a:gd name="connsiteX3" fmla="*/ 415916 w 415917"/>
                <a:gd name="connsiteY3" fmla="*/ 53622 h 842208"/>
                <a:gd name="connsiteX4" fmla="*/ 415917 w 415917"/>
                <a:gd name="connsiteY4" fmla="*/ 790907 h 842208"/>
                <a:gd name="connsiteX5" fmla="*/ 352812 w 415917"/>
                <a:gd name="connsiteY5" fmla="*/ 842170 h 842208"/>
                <a:gd name="connsiteX6" fmla="*/ 41338 w 415917"/>
                <a:gd name="connsiteY6" fmla="*/ 842171 h 842208"/>
                <a:gd name="connsiteX7" fmla="*/ 0 w 415917"/>
                <a:gd name="connsiteY7" fmla="*/ 801941 h 842208"/>
                <a:gd name="connsiteX8" fmla="*/ 643 w 415917"/>
                <a:gd name="connsiteY8" fmla="*/ 38912 h 842208"/>
                <a:gd name="connsiteX9" fmla="*/ 37187 w 415917"/>
                <a:gd name="connsiteY9" fmla="*/ 105225 h 842208"/>
                <a:gd name="connsiteX10" fmla="*/ 37187 w 415917"/>
                <a:gd name="connsiteY10" fmla="*/ 739305 h 842208"/>
                <a:gd name="connsiteX11" fmla="*/ 375811 w 415917"/>
                <a:gd name="connsiteY11" fmla="*/ 739305 h 842208"/>
                <a:gd name="connsiteX12" fmla="*/ 375811 w 415917"/>
                <a:gd name="connsiteY12" fmla="*/ 105225 h 842208"/>
                <a:gd name="connsiteX13" fmla="*/ 37187 w 415917"/>
                <a:gd name="connsiteY13" fmla="*/ 105225 h 842208"/>
                <a:gd name="connsiteX0" fmla="*/ 13 w 415287"/>
                <a:gd name="connsiteY0" fmla="*/ 38912 h 842208"/>
                <a:gd name="connsiteX1" fmla="*/ 42343 w 415287"/>
                <a:gd name="connsiteY1" fmla="*/ 0 h 842208"/>
                <a:gd name="connsiteX2" fmla="*/ 369988 w 415287"/>
                <a:gd name="connsiteY2" fmla="*/ 0 h 842208"/>
                <a:gd name="connsiteX3" fmla="*/ 415286 w 415287"/>
                <a:gd name="connsiteY3" fmla="*/ 53622 h 842208"/>
                <a:gd name="connsiteX4" fmla="*/ 415287 w 415287"/>
                <a:gd name="connsiteY4" fmla="*/ 790907 h 842208"/>
                <a:gd name="connsiteX5" fmla="*/ 352182 w 415287"/>
                <a:gd name="connsiteY5" fmla="*/ 842170 h 842208"/>
                <a:gd name="connsiteX6" fmla="*/ 40708 w 415287"/>
                <a:gd name="connsiteY6" fmla="*/ 842171 h 842208"/>
                <a:gd name="connsiteX7" fmla="*/ 2289 w 415287"/>
                <a:gd name="connsiteY7" fmla="*/ 801941 h 842208"/>
                <a:gd name="connsiteX8" fmla="*/ 13 w 415287"/>
                <a:gd name="connsiteY8" fmla="*/ 38912 h 842208"/>
                <a:gd name="connsiteX9" fmla="*/ 36557 w 415287"/>
                <a:gd name="connsiteY9" fmla="*/ 105225 h 842208"/>
                <a:gd name="connsiteX10" fmla="*/ 36557 w 415287"/>
                <a:gd name="connsiteY10" fmla="*/ 739305 h 842208"/>
                <a:gd name="connsiteX11" fmla="*/ 375181 w 415287"/>
                <a:gd name="connsiteY11" fmla="*/ 739305 h 842208"/>
                <a:gd name="connsiteX12" fmla="*/ 375181 w 415287"/>
                <a:gd name="connsiteY12" fmla="*/ 105225 h 842208"/>
                <a:gd name="connsiteX13" fmla="*/ 36557 w 415287"/>
                <a:gd name="connsiteY13" fmla="*/ 105225 h 842208"/>
                <a:gd name="connsiteX0" fmla="*/ 3563 w 418837"/>
                <a:gd name="connsiteY0" fmla="*/ 38912 h 842208"/>
                <a:gd name="connsiteX1" fmla="*/ 45893 w 418837"/>
                <a:gd name="connsiteY1" fmla="*/ 0 h 842208"/>
                <a:gd name="connsiteX2" fmla="*/ 373538 w 418837"/>
                <a:gd name="connsiteY2" fmla="*/ 0 h 842208"/>
                <a:gd name="connsiteX3" fmla="*/ 418836 w 418837"/>
                <a:gd name="connsiteY3" fmla="*/ 53622 h 842208"/>
                <a:gd name="connsiteX4" fmla="*/ 418837 w 418837"/>
                <a:gd name="connsiteY4" fmla="*/ 790907 h 842208"/>
                <a:gd name="connsiteX5" fmla="*/ 355732 w 418837"/>
                <a:gd name="connsiteY5" fmla="*/ 842170 h 842208"/>
                <a:gd name="connsiteX6" fmla="*/ 44258 w 418837"/>
                <a:gd name="connsiteY6" fmla="*/ 842171 h 842208"/>
                <a:gd name="connsiteX7" fmla="*/ 0 w 418837"/>
                <a:gd name="connsiteY7" fmla="*/ 789884 h 842208"/>
                <a:gd name="connsiteX8" fmla="*/ 3563 w 418837"/>
                <a:gd name="connsiteY8" fmla="*/ 38912 h 842208"/>
                <a:gd name="connsiteX9" fmla="*/ 40107 w 418837"/>
                <a:gd name="connsiteY9" fmla="*/ 105225 h 842208"/>
                <a:gd name="connsiteX10" fmla="*/ 40107 w 418837"/>
                <a:gd name="connsiteY10" fmla="*/ 739305 h 842208"/>
                <a:gd name="connsiteX11" fmla="*/ 378731 w 418837"/>
                <a:gd name="connsiteY11" fmla="*/ 739305 h 842208"/>
                <a:gd name="connsiteX12" fmla="*/ 378731 w 418837"/>
                <a:gd name="connsiteY12" fmla="*/ 105225 h 842208"/>
                <a:gd name="connsiteX13" fmla="*/ 40107 w 418837"/>
                <a:gd name="connsiteY13" fmla="*/ 105225 h 842208"/>
                <a:gd name="connsiteX0" fmla="*/ 644 w 418837"/>
                <a:gd name="connsiteY0" fmla="*/ 41927 h 842208"/>
                <a:gd name="connsiteX1" fmla="*/ 45893 w 418837"/>
                <a:gd name="connsiteY1" fmla="*/ 0 h 842208"/>
                <a:gd name="connsiteX2" fmla="*/ 373538 w 418837"/>
                <a:gd name="connsiteY2" fmla="*/ 0 h 842208"/>
                <a:gd name="connsiteX3" fmla="*/ 418836 w 418837"/>
                <a:gd name="connsiteY3" fmla="*/ 53622 h 842208"/>
                <a:gd name="connsiteX4" fmla="*/ 418837 w 418837"/>
                <a:gd name="connsiteY4" fmla="*/ 790907 h 842208"/>
                <a:gd name="connsiteX5" fmla="*/ 355732 w 418837"/>
                <a:gd name="connsiteY5" fmla="*/ 842170 h 842208"/>
                <a:gd name="connsiteX6" fmla="*/ 44258 w 418837"/>
                <a:gd name="connsiteY6" fmla="*/ 842171 h 842208"/>
                <a:gd name="connsiteX7" fmla="*/ 0 w 418837"/>
                <a:gd name="connsiteY7" fmla="*/ 789884 h 842208"/>
                <a:gd name="connsiteX8" fmla="*/ 644 w 418837"/>
                <a:gd name="connsiteY8" fmla="*/ 41927 h 842208"/>
                <a:gd name="connsiteX9" fmla="*/ 40107 w 418837"/>
                <a:gd name="connsiteY9" fmla="*/ 105225 h 842208"/>
                <a:gd name="connsiteX10" fmla="*/ 40107 w 418837"/>
                <a:gd name="connsiteY10" fmla="*/ 739305 h 842208"/>
                <a:gd name="connsiteX11" fmla="*/ 378731 w 418837"/>
                <a:gd name="connsiteY11" fmla="*/ 739305 h 842208"/>
                <a:gd name="connsiteX12" fmla="*/ 378731 w 418837"/>
                <a:gd name="connsiteY12" fmla="*/ 105225 h 842208"/>
                <a:gd name="connsiteX13" fmla="*/ 40107 w 418837"/>
                <a:gd name="connsiteY13" fmla="*/ 105225 h 842208"/>
                <a:gd name="connsiteX0" fmla="*/ 644 w 418837"/>
                <a:gd name="connsiteY0" fmla="*/ 41927 h 842208"/>
                <a:gd name="connsiteX1" fmla="*/ 45893 w 418837"/>
                <a:gd name="connsiteY1" fmla="*/ 0 h 842208"/>
                <a:gd name="connsiteX2" fmla="*/ 373538 w 418837"/>
                <a:gd name="connsiteY2" fmla="*/ 0 h 842208"/>
                <a:gd name="connsiteX3" fmla="*/ 418836 w 418837"/>
                <a:gd name="connsiteY3" fmla="*/ 53622 h 842208"/>
                <a:gd name="connsiteX4" fmla="*/ 418837 w 418837"/>
                <a:gd name="connsiteY4" fmla="*/ 790907 h 842208"/>
                <a:gd name="connsiteX5" fmla="*/ 355732 w 418837"/>
                <a:gd name="connsiteY5" fmla="*/ 842170 h 842208"/>
                <a:gd name="connsiteX6" fmla="*/ 44258 w 418837"/>
                <a:gd name="connsiteY6" fmla="*/ 842171 h 842208"/>
                <a:gd name="connsiteX7" fmla="*/ 0 w 418837"/>
                <a:gd name="connsiteY7" fmla="*/ 789884 h 842208"/>
                <a:gd name="connsiteX8" fmla="*/ 644 w 418837"/>
                <a:gd name="connsiteY8" fmla="*/ 41927 h 842208"/>
                <a:gd name="connsiteX9" fmla="*/ 40107 w 418837"/>
                <a:gd name="connsiteY9" fmla="*/ 105225 h 842208"/>
                <a:gd name="connsiteX10" fmla="*/ 40107 w 418837"/>
                <a:gd name="connsiteY10" fmla="*/ 739305 h 842208"/>
                <a:gd name="connsiteX11" fmla="*/ 378731 w 418837"/>
                <a:gd name="connsiteY11" fmla="*/ 739305 h 842208"/>
                <a:gd name="connsiteX12" fmla="*/ 378731 w 418837"/>
                <a:gd name="connsiteY12" fmla="*/ 105225 h 842208"/>
                <a:gd name="connsiteX13" fmla="*/ 40107 w 418837"/>
                <a:gd name="connsiteY13" fmla="*/ 105225 h 842208"/>
                <a:gd name="connsiteX0" fmla="*/ 644 w 418837"/>
                <a:gd name="connsiteY0" fmla="*/ 41927 h 842208"/>
                <a:gd name="connsiteX1" fmla="*/ 45893 w 418837"/>
                <a:gd name="connsiteY1" fmla="*/ 0 h 842208"/>
                <a:gd name="connsiteX2" fmla="*/ 373538 w 418837"/>
                <a:gd name="connsiteY2" fmla="*/ 0 h 842208"/>
                <a:gd name="connsiteX3" fmla="*/ 418836 w 418837"/>
                <a:gd name="connsiteY3" fmla="*/ 53622 h 842208"/>
                <a:gd name="connsiteX4" fmla="*/ 418837 w 418837"/>
                <a:gd name="connsiteY4" fmla="*/ 790907 h 842208"/>
                <a:gd name="connsiteX5" fmla="*/ 355732 w 418837"/>
                <a:gd name="connsiteY5" fmla="*/ 842170 h 842208"/>
                <a:gd name="connsiteX6" fmla="*/ 44258 w 418837"/>
                <a:gd name="connsiteY6" fmla="*/ 842171 h 842208"/>
                <a:gd name="connsiteX7" fmla="*/ 0 w 418837"/>
                <a:gd name="connsiteY7" fmla="*/ 789884 h 842208"/>
                <a:gd name="connsiteX8" fmla="*/ 644 w 418837"/>
                <a:gd name="connsiteY8" fmla="*/ 41927 h 842208"/>
                <a:gd name="connsiteX9" fmla="*/ 40107 w 418837"/>
                <a:gd name="connsiteY9" fmla="*/ 105225 h 842208"/>
                <a:gd name="connsiteX10" fmla="*/ 40107 w 418837"/>
                <a:gd name="connsiteY10" fmla="*/ 739305 h 842208"/>
                <a:gd name="connsiteX11" fmla="*/ 378731 w 418837"/>
                <a:gd name="connsiteY11" fmla="*/ 739305 h 842208"/>
                <a:gd name="connsiteX12" fmla="*/ 378731 w 418837"/>
                <a:gd name="connsiteY12" fmla="*/ 105225 h 842208"/>
                <a:gd name="connsiteX13" fmla="*/ 40107 w 418837"/>
                <a:gd name="connsiteY13" fmla="*/ 105225 h 842208"/>
                <a:gd name="connsiteX0" fmla="*/ 644 w 418837"/>
                <a:gd name="connsiteY0" fmla="*/ 41927 h 842208"/>
                <a:gd name="connsiteX1" fmla="*/ 45893 w 418837"/>
                <a:gd name="connsiteY1" fmla="*/ 0 h 842208"/>
                <a:gd name="connsiteX2" fmla="*/ 373538 w 418837"/>
                <a:gd name="connsiteY2" fmla="*/ 0 h 842208"/>
                <a:gd name="connsiteX3" fmla="*/ 418836 w 418837"/>
                <a:gd name="connsiteY3" fmla="*/ 53622 h 842208"/>
                <a:gd name="connsiteX4" fmla="*/ 418837 w 418837"/>
                <a:gd name="connsiteY4" fmla="*/ 790907 h 842208"/>
                <a:gd name="connsiteX5" fmla="*/ 355732 w 418837"/>
                <a:gd name="connsiteY5" fmla="*/ 842170 h 842208"/>
                <a:gd name="connsiteX6" fmla="*/ 44258 w 418837"/>
                <a:gd name="connsiteY6" fmla="*/ 842171 h 842208"/>
                <a:gd name="connsiteX7" fmla="*/ 0 w 418837"/>
                <a:gd name="connsiteY7" fmla="*/ 789884 h 842208"/>
                <a:gd name="connsiteX8" fmla="*/ 644 w 418837"/>
                <a:gd name="connsiteY8" fmla="*/ 41927 h 842208"/>
                <a:gd name="connsiteX9" fmla="*/ 40107 w 418837"/>
                <a:gd name="connsiteY9" fmla="*/ 105225 h 842208"/>
                <a:gd name="connsiteX10" fmla="*/ 40107 w 418837"/>
                <a:gd name="connsiteY10" fmla="*/ 739305 h 842208"/>
                <a:gd name="connsiteX11" fmla="*/ 378731 w 418837"/>
                <a:gd name="connsiteY11" fmla="*/ 739305 h 842208"/>
                <a:gd name="connsiteX12" fmla="*/ 378731 w 418837"/>
                <a:gd name="connsiteY12" fmla="*/ 105225 h 842208"/>
                <a:gd name="connsiteX13" fmla="*/ 40107 w 418837"/>
                <a:gd name="connsiteY13" fmla="*/ 105225 h 842208"/>
                <a:gd name="connsiteX0" fmla="*/ 644 w 418837"/>
                <a:gd name="connsiteY0" fmla="*/ 41927 h 842240"/>
                <a:gd name="connsiteX1" fmla="*/ 45893 w 418837"/>
                <a:gd name="connsiteY1" fmla="*/ 0 h 842240"/>
                <a:gd name="connsiteX2" fmla="*/ 373538 w 418837"/>
                <a:gd name="connsiteY2" fmla="*/ 0 h 842240"/>
                <a:gd name="connsiteX3" fmla="*/ 418836 w 418837"/>
                <a:gd name="connsiteY3" fmla="*/ 53622 h 842240"/>
                <a:gd name="connsiteX4" fmla="*/ 418837 w 418837"/>
                <a:gd name="connsiteY4" fmla="*/ 790907 h 842240"/>
                <a:gd name="connsiteX5" fmla="*/ 355732 w 418837"/>
                <a:gd name="connsiteY5" fmla="*/ 842170 h 842240"/>
                <a:gd name="connsiteX6" fmla="*/ 44258 w 418837"/>
                <a:gd name="connsiteY6" fmla="*/ 842171 h 842240"/>
                <a:gd name="connsiteX7" fmla="*/ 0 w 418837"/>
                <a:gd name="connsiteY7" fmla="*/ 789884 h 842240"/>
                <a:gd name="connsiteX8" fmla="*/ 644 w 418837"/>
                <a:gd name="connsiteY8" fmla="*/ 41927 h 842240"/>
                <a:gd name="connsiteX9" fmla="*/ 40107 w 418837"/>
                <a:gd name="connsiteY9" fmla="*/ 105225 h 842240"/>
                <a:gd name="connsiteX10" fmla="*/ 40107 w 418837"/>
                <a:gd name="connsiteY10" fmla="*/ 739305 h 842240"/>
                <a:gd name="connsiteX11" fmla="*/ 378731 w 418837"/>
                <a:gd name="connsiteY11" fmla="*/ 739305 h 842240"/>
                <a:gd name="connsiteX12" fmla="*/ 378731 w 418837"/>
                <a:gd name="connsiteY12" fmla="*/ 105225 h 842240"/>
                <a:gd name="connsiteX13" fmla="*/ 40107 w 418837"/>
                <a:gd name="connsiteY13" fmla="*/ 105225 h 842240"/>
                <a:gd name="connsiteX0" fmla="*/ 644 w 418837"/>
                <a:gd name="connsiteY0" fmla="*/ 46888 h 847201"/>
                <a:gd name="connsiteX1" fmla="*/ 45893 w 418837"/>
                <a:gd name="connsiteY1" fmla="*/ 4961 h 847201"/>
                <a:gd name="connsiteX2" fmla="*/ 373538 w 418837"/>
                <a:gd name="connsiteY2" fmla="*/ 0 h 847201"/>
                <a:gd name="connsiteX3" fmla="*/ 418836 w 418837"/>
                <a:gd name="connsiteY3" fmla="*/ 58583 h 847201"/>
                <a:gd name="connsiteX4" fmla="*/ 418837 w 418837"/>
                <a:gd name="connsiteY4" fmla="*/ 795868 h 847201"/>
                <a:gd name="connsiteX5" fmla="*/ 355732 w 418837"/>
                <a:gd name="connsiteY5" fmla="*/ 847131 h 847201"/>
                <a:gd name="connsiteX6" fmla="*/ 44258 w 418837"/>
                <a:gd name="connsiteY6" fmla="*/ 847132 h 847201"/>
                <a:gd name="connsiteX7" fmla="*/ 0 w 418837"/>
                <a:gd name="connsiteY7" fmla="*/ 794845 h 847201"/>
                <a:gd name="connsiteX8" fmla="*/ 644 w 418837"/>
                <a:gd name="connsiteY8" fmla="*/ 46888 h 847201"/>
                <a:gd name="connsiteX9" fmla="*/ 40107 w 418837"/>
                <a:gd name="connsiteY9" fmla="*/ 110186 h 847201"/>
                <a:gd name="connsiteX10" fmla="*/ 40107 w 418837"/>
                <a:gd name="connsiteY10" fmla="*/ 744266 h 847201"/>
                <a:gd name="connsiteX11" fmla="*/ 378731 w 418837"/>
                <a:gd name="connsiteY11" fmla="*/ 744266 h 847201"/>
                <a:gd name="connsiteX12" fmla="*/ 378731 w 418837"/>
                <a:gd name="connsiteY12" fmla="*/ 110186 h 847201"/>
                <a:gd name="connsiteX13" fmla="*/ 40107 w 418837"/>
                <a:gd name="connsiteY13" fmla="*/ 110186 h 847201"/>
                <a:gd name="connsiteX0" fmla="*/ 644 w 418837"/>
                <a:gd name="connsiteY0" fmla="*/ 49368 h 849681"/>
                <a:gd name="connsiteX1" fmla="*/ 48295 w 418837"/>
                <a:gd name="connsiteY1" fmla="*/ 0 h 849681"/>
                <a:gd name="connsiteX2" fmla="*/ 373538 w 418837"/>
                <a:gd name="connsiteY2" fmla="*/ 2480 h 849681"/>
                <a:gd name="connsiteX3" fmla="*/ 418836 w 418837"/>
                <a:gd name="connsiteY3" fmla="*/ 61063 h 849681"/>
                <a:gd name="connsiteX4" fmla="*/ 418837 w 418837"/>
                <a:gd name="connsiteY4" fmla="*/ 798348 h 849681"/>
                <a:gd name="connsiteX5" fmla="*/ 355732 w 418837"/>
                <a:gd name="connsiteY5" fmla="*/ 849611 h 849681"/>
                <a:gd name="connsiteX6" fmla="*/ 44258 w 418837"/>
                <a:gd name="connsiteY6" fmla="*/ 849612 h 849681"/>
                <a:gd name="connsiteX7" fmla="*/ 0 w 418837"/>
                <a:gd name="connsiteY7" fmla="*/ 797325 h 849681"/>
                <a:gd name="connsiteX8" fmla="*/ 644 w 418837"/>
                <a:gd name="connsiteY8" fmla="*/ 49368 h 849681"/>
                <a:gd name="connsiteX9" fmla="*/ 40107 w 418837"/>
                <a:gd name="connsiteY9" fmla="*/ 112666 h 849681"/>
                <a:gd name="connsiteX10" fmla="*/ 40107 w 418837"/>
                <a:gd name="connsiteY10" fmla="*/ 746746 h 849681"/>
                <a:gd name="connsiteX11" fmla="*/ 378731 w 418837"/>
                <a:gd name="connsiteY11" fmla="*/ 746746 h 849681"/>
                <a:gd name="connsiteX12" fmla="*/ 378731 w 418837"/>
                <a:gd name="connsiteY12" fmla="*/ 112666 h 849681"/>
                <a:gd name="connsiteX13" fmla="*/ 40107 w 418837"/>
                <a:gd name="connsiteY13" fmla="*/ 112666 h 849681"/>
                <a:gd name="connsiteX0" fmla="*/ 644 w 418837"/>
                <a:gd name="connsiteY0" fmla="*/ 49369 h 849682"/>
                <a:gd name="connsiteX1" fmla="*/ 48295 w 418837"/>
                <a:gd name="connsiteY1" fmla="*/ 1 h 849682"/>
                <a:gd name="connsiteX2" fmla="*/ 373538 w 418837"/>
                <a:gd name="connsiteY2" fmla="*/ 0 h 849682"/>
                <a:gd name="connsiteX3" fmla="*/ 418836 w 418837"/>
                <a:gd name="connsiteY3" fmla="*/ 61064 h 849682"/>
                <a:gd name="connsiteX4" fmla="*/ 418837 w 418837"/>
                <a:gd name="connsiteY4" fmla="*/ 798349 h 849682"/>
                <a:gd name="connsiteX5" fmla="*/ 355732 w 418837"/>
                <a:gd name="connsiteY5" fmla="*/ 849612 h 849682"/>
                <a:gd name="connsiteX6" fmla="*/ 44258 w 418837"/>
                <a:gd name="connsiteY6" fmla="*/ 849613 h 849682"/>
                <a:gd name="connsiteX7" fmla="*/ 0 w 418837"/>
                <a:gd name="connsiteY7" fmla="*/ 797326 h 849682"/>
                <a:gd name="connsiteX8" fmla="*/ 644 w 418837"/>
                <a:gd name="connsiteY8" fmla="*/ 49369 h 849682"/>
                <a:gd name="connsiteX9" fmla="*/ 40107 w 418837"/>
                <a:gd name="connsiteY9" fmla="*/ 112667 h 849682"/>
                <a:gd name="connsiteX10" fmla="*/ 40107 w 418837"/>
                <a:gd name="connsiteY10" fmla="*/ 746747 h 849682"/>
                <a:gd name="connsiteX11" fmla="*/ 378731 w 418837"/>
                <a:gd name="connsiteY11" fmla="*/ 746747 h 849682"/>
                <a:gd name="connsiteX12" fmla="*/ 378731 w 418837"/>
                <a:gd name="connsiteY12" fmla="*/ 112667 h 849682"/>
                <a:gd name="connsiteX13" fmla="*/ 40107 w 418837"/>
                <a:gd name="connsiteY13" fmla="*/ 112667 h 849682"/>
                <a:gd name="connsiteX0" fmla="*/ 644 w 418837"/>
                <a:gd name="connsiteY0" fmla="*/ 49369 h 857104"/>
                <a:gd name="connsiteX1" fmla="*/ 48295 w 418837"/>
                <a:gd name="connsiteY1" fmla="*/ 1 h 857104"/>
                <a:gd name="connsiteX2" fmla="*/ 373538 w 418837"/>
                <a:gd name="connsiteY2" fmla="*/ 0 h 857104"/>
                <a:gd name="connsiteX3" fmla="*/ 418836 w 418837"/>
                <a:gd name="connsiteY3" fmla="*/ 61064 h 857104"/>
                <a:gd name="connsiteX4" fmla="*/ 418837 w 418837"/>
                <a:gd name="connsiteY4" fmla="*/ 798349 h 857104"/>
                <a:gd name="connsiteX5" fmla="*/ 367742 w 418837"/>
                <a:gd name="connsiteY5" fmla="*/ 857054 h 857104"/>
                <a:gd name="connsiteX6" fmla="*/ 44258 w 418837"/>
                <a:gd name="connsiteY6" fmla="*/ 849613 h 857104"/>
                <a:gd name="connsiteX7" fmla="*/ 0 w 418837"/>
                <a:gd name="connsiteY7" fmla="*/ 797326 h 857104"/>
                <a:gd name="connsiteX8" fmla="*/ 644 w 418837"/>
                <a:gd name="connsiteY8" fmla="*/ 49369 h 857104"/>
                <a:gd name="connsiteX9" fmla="*/ 40107 w 418837"/>
                <a:gd name="connsiteY9" fmla="*/ 112667 h 857104"/>
                <a:gd name="connsiteX10" fmla="*/ 40107 w 418837"/>
                <a:gd name="connsiteY10" fmla="*/ 746747 h 857104"/>
                <a:gd name="connsiteX11" fmla="*/ 378731 w 418837"/>
                <a:gd name="connsiteY11" fmla="*/ 746747 h 857104"/>
                <a:gd name="connsiteX12" fmla="*/ 378731 w 418837"/>
                <a:gd name="connsiteY12" fmla="*/ 112667 h 857104"/>
                <a:gd name="connsiteX13" fmla="*/ 40107 w 418837"/>
                <a:gd name="connsiteY13" fmla="*/ 112667 h 857104"/>
                <a:gd name="connsiteX0" fmla="*/ 644 w 418837"/>
                <a:gd name="connsiteY0" fmla="*/ 49369 h 857104"/>
                <a:gd name="connsiteX1" fmla="*/ 48295 w 418837"/>
                <a:gd name="connsiteY1" fmla="*/ 1 h 857104"/>
                <a:gd name="connsiteX2" fmla="*/ 373538 w 418837"/>
                <a:gd name="connsiteY2" fmla="*/ 0 h 857104"/>
                <a:gd name="connsiteX3" fmla="*/ 418836 w 418837"/>
                <a:gd name="connsiteY3" fmla="*/ 61064 h 857104"/>
                <a:gd name="connsiteX4" fmla="*/ 418837 w 418837"/>
                <a:gd name="connsiteY4" fmla="*/ 798349 h 857104"/>
                <a:gd name="connsiteX5" fmla="*/ 362938 w 418837"/>
                <a:gd name="connsiteY5" fmla="*/ 857054 h 857104"/>
                <a:gd name="connsiteX6" fmla="*/ 44258 w 418837"/>
                <a:gd name="connsiteY6" fmla="*/ 849613 h 857104"/>
                <a:gd name="connsiteX7" fmla="*/ 0 w 418837"/>
                <a:gd name="connsiteY7" fmla="*/ 797326 h 857104"/>
                <a:gd name="connsiteX8" fmla="*/ 644 w 418837"/>
                <a:gd name="connsiteY8" fmla="*/ 49369 h 857104"/>
                <a:gd name="connsiteX9" fmla="*/ 40107 w 418837"/>
                <a:gd name="connsiteY9" fmla="*/ 112667 h 857104"/>
                <a:gd name="connsiteX10" fmla="*/ 40107 w 418837"/>
                <a:gd name="connsiteY10" fmla="*/ 746747 h 857104"/>
                <a:gd name="connsiteX11" fmla="*/ 378731 w 418837"/>
                <a:gd name="connsiteY11" fmla="*/ 746747 h 857104"/>
                <a:gd name="connsiteX12" fmla="*/ 378731 w 418837"/>
                <a:gd name="connsiteY12" fmla="*/ 112667 h 857104"/>
                <a:gd name="connsiteX13" fmla="*/ 40107 w 418837"/>
                <a:gd name="connsiteY13" fmla="*/ 112667 h 857104"/>
                <a:gd name="connsiteX0" fmla="*/ 644 w 418837"/>
                <a:gd name="connsiteY0" fmla="*/ 49369 h 857104"/>
                <a:gd name="connsiteX1" fmla="*/ 48295 w 418837"/>
                <a:gd name="connsiteY1" fmla="*/ 1 h 857104"/>
                <a:gd name="connsiteX2" fmla="*/ 373538 w 418837"/>
                <a:gd name="connsiteY2" fmla="*/ 0 h 857104"/>
                <a:gd name="connsiteX3" fmla="*/ 418836 w 418837"/>
                <a:gd name="connsiteY3" fmla="*/ 61064 h 857104"/>
                <a:gd name="connsiteX4" fmla="*/ 418837 w 418837"/>
                <a:gd name="connsiteY4" fmla="*/ 798349 h 857104"/>
                <a:gd name="connsiteX5" fmla="*/ 362938 w 418837"/>
                <a:gd name="connsiteY5" fmla="*/ 857054 h 857104"/>
                <a:gd name="connsiteX6" fmla="*/ 56268 w 418837"/>
                <a:gd name="connsiteY6" fmla="*/ 857055 h 857104"/>
                <a:gd name="connsiteX7" fmla="*/ 0 w 418837"/>
                <a:gd name="connsiteY7" fmla="*/ 797326 h 857104"/>
                <a:gd name="connsiteX8" fmla="*/ 644 w 418837"/>
                <a:gd name="connsiteY8" fmla="*/ 49369 h 857104"/>
                <a:gd name="connsiteX9" fmla="*/ 40107 w 418837"/>
                <a:gd name="connsiteY9" fmla="*/ 112667 h 857104"/>
                <a:gd name="connsiteX10" fmla="*/ 40107 w 418837"/>
                <a:gd name="connsiteY10" fmla="*/ 746747 h 857104"/>
                <a:gd name="connsiteX11" fmla="*/ 378731 w 418837"/>
                <a:gd name="connsiteY11" fmla="*/ 746747 h 857104"/>
                <a:gd name="connsiteX12" fmla="*/ 378731 w 418837"/>
                <a:gd name="connsiteY12" fmla="*/ 112667 h 857104"/>
                <a:gd name="connsiteX13" fmla="*/ 40107 w 418837"/>
                <a:gd name="connsiteY13" fmla="*/ 112667 h 857104"/>
                <a:gd name="connsiteX0" fmla="*/ 5448 w 423641"/>
                <a:gd name="connsiteY0" fmla="*/ 49369 h 857104"/>
                <a:gd name="connsiteX1" fmla="*/ 53099 w 423641"/>
                <a:gd name="connsiteY1" fmla="*/ 1 h 857104"/>
                <a:gd name="connsiteX2" fmla="*/ 378342 w 423641"/>
                <a:gd name="connsiteY2" fmla="*/ 0 h 857104"/>
                <a:gd name="connsiteX3" fmla="*/ 423640 w 423641"/>
                <a:gd name="connsiteY3" fmla="*/ 61064 h 857104"/>
                <a:gd name="connsiteX4" fmla="*/ 423641 w 423641"/>
                <a:gd name="connsiteY4" fmla="*/ 798349 h 857104"/>
                <a:gd name="connsiteX5" fmla="*/ 367742 w 423641"/>
                <a:gd name="connsiteY5" fmla="*/ 857054 h 857104"/>
                <a:gd name="connsiteX6" fmla="*/ 61072 w 423641"/>
                <a:gd name="connsiteY6" fmla="*/ 857055 h 857104"/>
                <a:gd name="connsiteX7" fmla="*/ 0 w 423641"/>
                <a:gd name="connsiteY7" fmla="*/ 797326 h 857104"/>
                <a:gd name="connsiteX8" fmla="*/ 5448 w 423641"/>
                <a:gd name="connsiteY8" fmla="*/ 49369 h 857104"/>
                <a:gd name="connsiteX9" fmla="*/ 44911 w 423641"/>
                <a:gd name="connsiteY9" fmla="*/ 112667 h 857104"/>
                <a:gd name="connsiteX10" fmla="*/ 44911 w 423641"/>
                <a:gd name="connsiteY10" fmla="*/ 746747 h 857104"/>
                <a:gd name="connsiteX11" fmla="*/ 383535 w 423641"/>
                <a:gd name="connsiteY11" fmla="*/ 746747 h 857104"/>
                <a:gd name="connsiteX12" fmla="*/ 383535 w 423641"/>
                <a:gd name="connsiteY12" fmla="*/ 112667 h 857104"/>
                <a:gd name="connsiteX13" fmla="*/ 44911 w 423641"/>
                <a:gd name="connsiteY13" fmla="*/ 112667 h 857104"/>
                <a:gd name="connsiteX0" fmla="*/ 3046 w 423641"/>
                <a:gd name="connsiteY0" fmla="*/ 44408 h 857104"/>
                <a:gd name="connsiteX1" fmla="*/ 53099 w 423641"/>
                <a:gd name="connsiteY1" fmla="*/ 1 h 857104"/>
                <a:gd name="connsiteX2" fmla="*/ 378342 w 423641"/>
                <a:gd name="connsiteY2" fmla="*/ 0 h 857104"/>
                <a:gd name="connsiteX3" fmla="*/ 423640 w 423641"/>
                <a:gd name="connsiteY3" fmla="*/ 61064 h 857104"/>
                <a:gd name="connsiteX4" fmla="*/ 423641 w 423641"/>
                <a:gd name="connsiteY4" fmla="*/ 798349 h 857104"/>
                <a:gd name="connsiteX5" fmla="*/ 367742 w 423641"/>
                <a:gd name="connsiteY5" fmla="*/ 857054 h 857104"/>
                <a:gd name="connsiteX6" fmla="*/ 61072 w 423641"/>
                <a:gd name="connsiteY6" fmla="*/ 857055 h 857104"/>
                <a:gd name="connsiteX7" fmla="*/ 0 w 423641"/>
                <a:gd name="connsiteY7" fmla="*/ 797326 h 857104"/>
                <a:gd name="connsiteX8" fmla="*/ 3046 w 423641"/>
                <a:gd name="connsiteY8" fmla="*/ 44408 h 857104"/>
                <a:gd name="connsiteX9" fmla="*/ 44911 w 423641"/>
                <a:gd name="connsiteY9" fmla="*/ 112667 h 857104"/>
                <a:gd name="connsiteX10" fmla="*/ 44911 w 423641"/>
                <a:gd name="connsiteY10" fmla="*/ 746747 h 857104"/>
                <a:gd name="connsiteX11" fmla="*/ 383535 w 423641"/>
                <a:gd name="connsiteY11" fmla="*/ 746747 h 857104"/>
                <a:gd name="connsiteX12" fmla="*/ 383535 w 423641"/>
                <a:gd name="connsiteY12" fmla="*/ 112667 h 857104"/>
                <a:gd name="connsiteX13" fmla="*/ 44911 w 423641"/>
                <a:gd name="connsiteY13" fmla="*/ 112667 h 857104"/>
                <a:gd name="connsiteX0" fmla="*/ 645 w 423641"/>
                <a:gd name="connsiteY0" fmla="*/ 44408 h 857104"/>
                <a:gd name="connsiteX1" fmla="*/ 53099 w 423641"/>
                <a:gd name="connsiteY1" fmla="*/ 1 h 857104"/>
                <a:gd name="connsiteX2" fmla="*/ 378342 w 423641"/>
                <a:gd name="connsiteY2" fmla="*/ 0 h 857104"/>
                <a:gd name="connsiteX3" fmla="*/ 423640 w 423641"/>
                <a:gd name="connsiteY3" fmla="*/ 61064 h 857104"/>
                <a:gd name="connsiteX4" fmla="*/ 423641 w 423641"/>
                <a:gd name="connsiteY4" fmla="*/ 798349 h 857104"/>
                <a:gd name="connsiteX5" fmla="*/ 367742 w 423641"/>
                <a:gd name="connsiteY5" fmla="*/ 857054 h 857104"/>
                <a:gd name="connsiteX6" fmla="*/ 61072 w 423641"/>
                <a:gd name="connsiteY6" fmla="*/ 857055 h 857104"/>
                <a:gd name="connsiteX7" fmla="*/ 0 w 423641"/>
                <a:gd name="connsiteY7" fmla="*/ 797326 h 857104"/>
                <a:gd name="connsiteX8" fmla="*/ 645 w 423641"/>
                <a:gd name="connsiteY8" fmla="*/ 44408 h 857104"/>
                <a:gd name="connsiteX9" fmla="*/ 44911 w 423641"/>
                <a:gd name="connsiteY9" fmla="*/ 112667 h 857104"/>
                <a:gd name="connsiteX10" fmla="*/ 44911 w 423641"/>
                <a:gd name="connsiteY10" fmla="*/ 746747 h 857104"/>
                <a:gd name="connsiteX11" fmla="*/ 383535 w 423641"/>
                <a:gd name="connsiteY11" fmla="*/ 746747 h 857104"/>
                <a:gd name="connsiteX12" fmla="*/ 383535 w 423641"/>
                <a:gd name="connsiteY12" fmla="*/ 112667 h 857104"/>
                <a:gd name="connsiteX13" fmla="*/ 44911 w 423641"/>
                <a:gd name="connsiteY13" fmla="*/ 112667 h 857104"/>
                <a:gd name="connsiteX0" fmla="*/ 645 w 428445"/>
                <a:gd name="connsiteY0" fmla="*/ 44408 h 857104"/>
                <a:gd name="connsiteX1" fmla="*/ 53099 w 428445"/>
                <a:gd name="connsiteY1" fmla="*/ 1 h 857104"/>
                <a:gd name="connsiteX2" fmla="*/ 378342 w 428445"/>
                <a:gd name="connsiteY2" fmla="*/ 0 h 857104"/>
                <a:gd name="connsiteX3" fmla="*/ 428445 w 428445"/>
                <a:gd name="connsiteY3" fmla="*/ 61064 h 857104"/>
                <a:gd name="connsiteX4" fmla="*/ 423641 w 428445"/>
                <a:gd name="connsiteY4" fmla="*/ 798349 h 857104"/>
                <a:gd name="connsiteX5" fmla="*/ 367742 w 428445"/>
                <a:gd name="connsiteY5" fmla="*/ 857054 h 857104"/>
                <a:gd name="connsiteX6" fmla="*/ 61072 w 428445"/>
                <a:gd name="connsiteY6" fmla="*/ 857055 h 857104"/>
                <a:gd name="connsiteX7" fmla="*/ 0 w 428445"/>
                <a:gd name="connsiteY7" fmla="*/ 797326 h 857104"/>
                <a:gd name="connsiteX8" fmla="*/ 645 w 428445"/>
                <a:gd name="connsiteY8" fmla="*/ 44408 h 857104"/>
                <a:gd name="connsiteX9" fmla="*/ 44911 w 428445"/>
                <a:gd name="connsiteY9" fmla="*/ 112667 h 857104"/>
                <a:gd name="connsiteX10" fmla="*/ 44911 w 428445"/>
                <a:gd name="connsiteY10" fmla="*/ 746747 h 857104"/>
                <a:gd name="connsiteX11" fmla="*/ 383535 w 428445"/>
                <a:gd name="connsiteY11" fmla="*/ 746747 h 857104"/>
                <a:gd name="connsiteX12" fmla="*/ 383535 w 428445"/>
                <a:gd name="connsiteY12" fmla="*/ 112667 h 857104"/>
                <a:gd name="connsiteX13" fmla="*/ 44911 w 428445"/>
                <a:gd name="connsiteY13" fmla="*/ 112667 h 857104"/>
                <a:gd name="connsiteX0" fmla="*/ 645 w 428445"/>
                <a:gd name="connsiteY0" fmla="*/ 44408 h 857104"/>
                <a:gd name="connsiteX1" fmla="*/ 53099 w 428445"/>
                <a:gd name="connsiteY1" fmla="*/ 1 h 857104"/>
                <a:gd name="connsiteX2" fmla="*/ 378342 w 428445"/>
                <a:gd name="connsiteY2" fmla="*/ 0 h 857104"/>
                <a:gd name="connsiteX3" fmla="*/ 428445 w 428445"/>
                <a:gd name="connsiteY3" fmla="*/ 61064 h 857104"/>
                <a:gd name="connsiteX4" fmla="*/ 428445 w 428445"/>
                <a:gd name="connsiteY4" fmla="*/ 798349 h 857104"/>
                <a:gd name="connsiteX5" fmla="*/ 367742 w 428445"/>
                <a:gd name="connsiteY5" fmla="*/ 857054 h 857104"/>
                <a:gd name="connsiteX6" fmla="*/ 61072 w 428445"/>
                <a:gd name="connsiteY6" fmla="*/ 857055 h 857104"/>
                <a:gd name="connsiteX7" fmla="*/ 0 w 428445"/>
                <a:gd name="connsiteY7" fmla="*/ 797326 h 857104"/>
                <a:gd name="connsiteX8" fmla="*/ 645 w 428445"/>
                <a:gd name="connsiteY8" fmla="*/ 44408 h 857104"/>
                <a:gd name="connsiteX9" fmla="*/ 44911 w 428445"/>
                <a:gd name="connsiteY9" fmla="*/ 112667 h 857104"/>
                <a:gd name="connsiteX10" fmla="*/ 44911 w 428445"/>
                <a:gd name="connsiteY10" fmla="*/ 746747 h 857104"/>
                <a:gd name="connsiteX11" fmla="*/ 383535 w 428445"/>
                <a:gd name="connsiteY11" fmla="*/ 746747 h 857104"/>
                <a:gd name="connsiteX12" fmla="*/ 383535 w 428445"/>
                <a:gd name="connsiteY12" fmla="*/ 112667 h 857104"/>
                <a:gd name="connsiteX13" fmla="*/ 44911 w 428445"/>
                <a:gd name="connsiteY13" fmla="*/ 112667 h 857104"/>
                <a:gd name="connsiteX0" fmla="*/ 645 w 428445"/>
                <a:gd name="connsiteY0" fmla="*/ 44408 h 857096"/>
                <a:gd name="connsiteX1" fmla="*/ 53099 w 428445"/>
                <a:gd name="connsiteY1" fmla="*/ 1 h 857096"/>
                <a:gd name="connsiteX2" fmla="*/ 378342 w 428445"/>
                <a:gd name="connsiteY2" fmla="*/ 0 h 857096"/>
                <a:gd name="connsiteX3" fmla="*/ 428445 w 428445"/>
                <a:gd name="connsiteY3" fmla="*/ 61064 h 857096"/>
                <a:gd name="connsiteX4" fmla="*/ 428445 w 428445"/>
                <a:gd name="connsiteY4" fmla="*/ 798349 h 857096"/>
                <a:gd name="connsiteX5" fmla="*/ 367742 w 428445"/>
                <a:gd name="connsiteY5" fmla="*/ 857054 h 857096"/>
                <a:gd name="connsiteX6" fmla="*/ 61072 w 428445"/>
                <a:gd name="connsiteY6" fmla="*/ 857055 h 857096"/>
                <a:gd name="connsiteX7" fmla="*/ 0 w 428445"/>
                <a:gd name="connsiteY7" fmla="*/ 797326 h 857096"/>
                <a:gd name="connsiteX8" fmla="*/ 645 w 428445"/>
                <a:gd name="connsiteY8" fmla="*/ 44408 h 857096"/>
                <a:gd name="connsiteX9" fmla="*/ 44911 w 428445"/>
                <a:gd name="connsiteY9" fmla="*/ 112667 h 857096"/>
                <a:gd name="connsiteX10" fmla="*/ 44911 w 428445"/>
                <a:gd name="connsiteY10" fmla="*/ 746747 h 857096"/>
                <a:gd name="connsiteX11" fmla="*/ 383535 w 428445"/>
                <a:gd name="connsiteY11" fmla="*/ 746747 h 857096"/>
                <a:gd name="connsiteX12" fmla="*/ 383535 w 428445"/>
                <a:gd name="connsiteY12" fmla="*/ 112667 h 857096"/>
                <a:gd name="connsiteX13" fmla="*/ 44911 w 428445"/>
                <a:gd name="connsiteY13" fmla="*/ 112667 h 857096"/>
                <a:gd name="connsiteX0" fmla="*/ 645 w 428445"/>
                <a:gd name="connsiteY0" fmla="*/ 44408 h 857085"/>
                <a:gd name="connsiteX1" fmla="*/ 53099 w 428445"/>
                <a:gd name="connsiteY1" fmla="*/ 1 h 857085"/>
                <a:gd name="connsiteX2" fmla="*/ 378342 w 428445"/>
                <a:gd name="connsiteY2" fmla="*/ 0 h 857085"/>
                <a:gd name="connsiteX3" fmla="*/ 428445 w 428445"/>
                <a:gd name="connsiteY3" fmla="*/ 61064 h 857085"/>
                <a:gd name="connsiteX4" fmla="*/ 428445 w 428445"/>
                <a:gd name="connsiteY4" fmla="*/ 798349 h 857085"/>
                <a:gd name="connsiteX5" fmla="*/ 367742 w 428445"/>
                <a:gd name="connsiteY5" fmla="*/ 857054 h 857085"/>
                <a:gd name="connsiteX6" fmla="*/ 61072 w 428445"/>
                <a:gd name="connsiteY6" fmla="*/ 857055 h 857085"/>
                <a:gd name="connsiteX7" fmla="*/ 0 w 428445"/>
                <a:gd name="connsiteY7" fmla="*/ 797326 h 857085"/>
                <a:gd name="connsiteX8" fmla="*/ 645 w 428445"/>
                <a:gd name="connsiteY8" fmla="*/ 44408 h 857085"/>
                <a:gd name="connsiteX9" fmla="*/ 44911 w 428445"/>
                <a:gd name="connsiteY9" fmla="*/ 112667 h 857085"/>
                <a:gd name="connsiteX10" fmla="*/ 44911 w 428445"/>
                <a:gd name="connsiteY10" fmla="*/ 746747 h 857085"/>
                <a:gd name="connsiteX11" fmla="*/ 383535 w 428445"/>
                <a:gd name="connsiteY11" fmla="*/ 746747 h 857085"/>
                <a:gd name="connsiteX12" fmla="*/ 383535 w 428445"/>
                <a:gd name="connsiteY12" fmla="*/ 112667 h 857085"/>
                <a:gd name="connsiteX13" fmla="*/ 44911 w 428445"/>
                <a:gd name="connsiteY13" fmla="*/ 112667 h 857085"/>
                <a:gd name="connsiteX0" fmla="*/ 645 w 428445"/>
                <a:gd name="connsiteY0" fmla="*/ 44408 h 857085"/>
                <a:gd name="connsiteX1" fmla="*/ 53099 w 428445"/>
                <a:gd name="connsiteY1" fmla="*/ 1 h 857085"/>
                <a:gd name="connsiteX2" fmla="*/ 378342 w 428445"/>
                <a:gd name="connsiteY2" fmla="*/ 0 h 857085"/>
                <a:gd name="connsiteX3" fmla="*/ 428445 w 428445"/>
                <a:gd name="connsiteY3" fmla="*/ 61064 h 857085"/>
                <a:gd name="connsiteX4" fmla="*/ 428445 w 428445"/>
                <a:gd name="connsiteY4" fmla="*/ 798349 h 857085"/>
                <a:gd name="connsiteX5" fmla="*/ 367742 w 428445"/>
                <a:gd name="connsiteY5" fmla="*/ 857054 h 857085"/>
                <a:gd name="connsiteX6" fmla="*/ 61072 w 428445"/>
                <a:gd name="connsiteY6" fmla="*/ 857055 h 857085"/>
                <a:gd name="connsiteX7" fmla="*/ 0 w 428445"/>
                <a:gd name="connsiteY7" fmla="*/ 797326 h 857085"/>
                <a:gd name="connsiteX8" fmla="*/ 645 w 428445"/>
                <a:gd name="connsiteY8" fmla="*/ 44408 h 857085"/>
                <a:gd name="connsiteX9" fmla="*/ 44911 w 428445"/>
                <a:gd name="connsiteY9" fmla="*/ 112667 h 857085"/>
                <a:gd name="connsiteX10" fmla="*/ 44911 w 428445"/>
                <a:gd name="connsiteY10" fmla="*/ 746747 h 857085"/>
                <a:gd name="connsiteX11" fmla="*/ 383535 w 428445"/>
                <a:gd name="connsiteY11" fmla="*/ 746747 h 857085"/>
                <a:gd name="connsiteX12" fmla="*/ 383535 w 428445"/>
                <a:gd name="connsiteY12" fmla="*/ 112667 h 857085"/>
                <a:gd name="connsiteX13" fmla="*/ 44911 w 428445"/>
                <a:gd name="connsiteY13" fmla="*/ 112667 h 857085"/>
                <a:gd name="connsiteX0" fmla="*/ 645 w 428738"/>
                <a:gd name="connsiteY0" fmla="*/ 44408 h 857083"/>
                <a:gd name="connsiteX1" fmla="*/ 53099 w 428738"/>
                <a:gd name="connsiteY1" fmla="*/ 1 h 857083"/>
                <a:gd name="connsiteX2" fmla="*/ 378342 w 428738"/>
                <a:gd name="connsiteY2" fmla="*/ 0 h 857083"/>
                <a:gd name="connsiteX3" fmla="*/ 428445 w 428738"/>
                <a:gd name="connsiteY3" fmla="*/ 61064 h 857083"/>
                <a:gd name="connsiteX4" fmla="*/ 428445 w 428738"/>
                <a:gd name="connsiteY4" fmla="*/ 798349 h 857083"/>
                <a:gd name="connsiteX5" fmla="*/ 367742 w 428738"/>
                <a:gd name="connsiteY5" fmla="*/ 857054 h 857083"/>
                <a:gd name="connsiteX6" fmla="*/ 61072 w 428738"/>
                <a:gd name="connsiteY6" fmla="*/ 857055 h 857083"/>
                <a:gd name="connsiteX7" fmla="*/ 0 w 428738"/>
                <a:gd name="connsiteY7" fmla="*/ 797326 h 857083"/>
                <a:gd name="connsiteX8" fmla="*/ 645 w 428738"/>
                <a:gd name="connsiteY8" fmla="*/ 44408 h 857083"/>
                <a:gd name="connsiteX9" fmla="*/ 44911 w 428738"/>
                <a:gd name="connsiteY9" fmla="*/ 112667 h 857083"/>
                <a:gd name="connsiteX10" fmla="*/ 44911 w 428738"/>
                <a:gd name="connsiteY10" fmla="*/ 746747 h 857083"/>
                <a:gd name="connsiteX11" fmla="*/ 383535 w 428738"/>
                <a:gd name="connsiteY11" fmla="*/ 746747 h 857083"/>
                <a:gd name="connsiteX12" fmla="*/ 383535 w 428738"/>
                <a:gd name="connsiteY12" fmla="*/ 112667 h 857083"/>
                <a:gd name="connsiteX13" fmla="*/ 44911 w 428738"/>
                <a:gd name="connsiteY13" fmla="*/ 112667 h 857083"/>
                <a:gd name="connsiteX0" fmla="*/ 645 w 428738"/>
                <a:gd name="connsiteY0" fmla="*/ 44408 h 857083"/>
                <a:gd name="connsiteX1" fmla="*/ 53099 w 428738"/>
                <a:gd name="connsiteY1" fmla="*/ 1 h 857083"/>
                <a:gd name="connsiteX2" fmla="*/ 378342 w 428738"/>
                <a:gd name="connsiteY2" fmla="*/ 0 h 857083"/>
                <a:gd name="connsiteX3" fmla="*/ 428445 w 428738"/>
                <a:gd name="connsiteY3" fmla="*/ 61064 h 857083"/>
                <a:gd name="connsiteX4" fmla="*/ 428445 w 428738"/>
                <a:gd name="connsiteY4" fmla="*/ 798349 h 857083"/>
                <a:gd name="connsiteX5" fmla="*/ 367742 w 428738"/>
                <a:gd name="connsiteY5" fmla="*/ 857054 h 857083"/>
                <a:gd name="connsiteX6" fmla="*/ 61072 w 428738"/>
                <a:gd name="connsiteY6" fmla="*/ 857055 h 857083"/>
                <a:gd name="connsiteX7" fmla="*/ 0 w 428738"/>
                <a:gd name="connsiteY7" fmla="*/ 797326 h 857083"/>
                <a:gd name="connsiteX8" fmla="*/ 645 w 428738"/>
                <a:gd name="connsiteY8" fmla="*/ 44408 h 857083"/>
                <a:gd name="connsiteX9" fmla="*/ 44911 w 428738"/>
                <a:gd name="connsiteY9" fmla="*/ 112667 h 857083"/>
                <a:gd name="connsiteX10" fmla="*/ 44911 w 428738"/>
                <a:gd name="connsiteY10" fmla="*/ 746747 h 857083"/>
                <a:gd name="connsiteX11" fmla="*/ 383535 w 428738"/>
                <a:gd name="connsiteY11" fmla="*/ 746747 h 857083"/>
                <a:gd name="connsiteX12" fmla="*/ 383535 w 428738"/>
                <a:gd name="connsiteY12" fmla="*/ 112667 h 857083"/>
                <a:gd name="connsiteX13" fmla="*/ 44911 w 428738"/>
                <a:gd name="connsiteY13" fmla="*/ 112667 h 857083"/>
                <a:gd name="connsiteX0" fmla="*/ 645 w 428445"/>
                <a:gd name="connsiteY0" fmla="*/ 44408 h 857087"/>
                <a:gd name="connsiteX1" fmla="*/ 53099 w 428445"/>
                <a:gd name="connsiteY1" fmla="*/ 1 h 857087"/>
                <a:gd name="connsiteX2" fmla="*/ 378342 w 428445"/>
                <a:gd name="connsiteY2" fmla="*/ 0 h 857087"/>
                <a:gd name="connsiteX3" fmla="*/ 428445 w 428445"/>
                <a:gd name="connsiteY3" fmla="*/ 61064 h 857087"/>
                <a:gd name="connsiteX4" fmla="*/ 428445 w 428445"/>
                <a:gd name="connsiteY4" fmla="*/ 798349 h 857087"/>
                <a:gd name="connsiteX5" fmla="*/ 367742 w 428445"/>
                <a:gd name="connsiteY5" fmla="*/ 857054 h 857087"/>
                <a:gd name="connsiteX6" fmla="*/ 61072 w 428445"/>
                <a:gd name="connsiteY6" fmla="*/ 857055 h 857087"/>
                <a:gd name="connsiteX7" fmla="*/ 0 w 428445"/>
                <a:gd name="connsiteY7" fmla="*/ 797326 h 857087"/>
                <a:gd name="connsiteX8" fmla="*/ 645 w 428445"/>
                <a:gd name="connsiteY8" fmla="*/ 44408 h 857087"/>
                <a:gd name="connsiteX9" fmla="*/ 44911 w 428445"/>
                <a:gd name="connsiteY9" fmla="*/ 112667 h 857087"/>
                <a:gd name="connsiteX10" fmla="*/ 44911 w 428445"/>
                <a:gd name="connsiteY10" fmla="*/ 746747 h 857087"/>
                <a:gd name="connsiteX11" fmla="*/ 383535 w 428445"/>
                <a:gd name="connsiteY11" fmla="*/ 746747 h 857087"/>
                <a:gd name="connsiteX12" fmla="*/ 383535 w 428445"/>
                <a:gd name="connsiteY12" fmla="*/ 112667 h 857087"/>
                <a:gd name="connsiteX13" fmla="*/ 44911 w 428445"/>
                <a:gd name="connsiteY13" fmla="*/ 112667 h 857087"/>
                <a:gd name="connsiteX0" fmla="*/ 645 w 428445"/>
                <a:gd name="connsiteY0" fmla="*/ 44408 h 857087"/>
                <a:gd name="connsiteX1" fmla="*/ 53099 w 428445"/>
                <a:gd name="connsiteY1" fmla="*/ 1 h 857087"/>
                <a:gd name="connsiteX2" fmla="*/ 378342 w 428445"/>
                <a:gd name="connsiteY2" fmla="*/ 0 h 857087"/>
                <a:gd name="connsiteX3" fmla="*/ 428445 w 428445"/>
                <a:gd name="connsiteY3" fmla="*/ 61064 h 857087"/>
                <a:gd name="connsiteX4" fmla="*/ 428445 w 428445"/>
                <a:gd name="connsiteY4" fmla="*/ 798349 h 857087"/>
                <a:gd name="connsiteX5" fmla="*/ 367742 w 428445"/>
                <a:gd name="connsiteY5" fmla="*/ 857054 h 857087"/>
                <a:gd name="connsiteX6" fmla="*/ 61072 w 428445"/>
                <a:gd name="connsiteY6" fmla="*/ 857055 h 857087"/>
                <a:gd name="connsiteX7" fmla="*/ 0 w 428445"/>
                <a:gd name="connsiteY7" fmla="*/ 797326 h 857087"/>
                <a:gd name="connsiteX8" fmla="*/ 645 w 428445"/>
                <a:gd name="connsiteY8" fmla="*/ 44408 h 857087"/>
                <a:gd name="connsiteX9" fmla="*/ 44911 w 428445"/>
                <a:gd name="connsiteY9" fmla="*/ 112667 h 857087"/>
                <a:gd name="connsiteX10" fmla="*/ 44911 w 428445"/>
                <a:gd name="connsiteY10" fmla="*/ 746747 h 857087"/>
                <a:gd name="connsiteX11" fmla="*/ 383535 w 428445"/>
                <a:gd name="connsiteY11" fmla="*/ 746747 h 857087"/>
                <a:gd name="connsiteX12" fmla="*/ 383535 w 428445"/>
                <a:gd name="connsiteY12" fmla="*/ 112667 h 857087"/>
                <a:gd name="connsiteX13" fmla="*/ 44911 w 428445"/>
                <a:gd name="connsiteY13" fmla="*/ 112667 h 857087"/>
                <a:gd name="connsiteX0" fmla="*/ 645 w 428445"/>
                <a:gd name="connsiteY0" fmla="*/ 44408 h 857055"/>
                <a:gd name="connsiteX1" fmla="*/ 53099 w 428445"/>
                <a:gd name="connsiteY1" fmla="*/ 1 h 857055"/>
                <a:gd name="connsiteX2" fmla="*/ 378342 w 428445"/>
                <a:gd name="connsiteY2" fmla="*/ 0 h 857055"/>
                <a:gd name="connsiteX3" fmla="*/ 428445 w 428445"/>
                <a:gd name="connsiteY3" fmla="*/ 61064 h 857055"/>
                <a:gd name="connsiteX4" fmla="*/ 428445 w 428445"/>
                <a:gd name="connsiteY4" fmla="*/ 798349 h 857055"/>
                <a:gd name="connsiteX5" fmla="*/ 367742 w 428445"/>
                <a:gd name="connsiteY5" fmla="*/ 857054 h 857055"/>
                <a:gd name="connsiteX6" fmla="*/ 61072 w 428445"/>
                <a:gd name="connsiteY6" fmla="*/ 857055 h 857055"/>
                <a:gd name="connsiteX7" fmla="*/ 0 w 428445"/>
                <a:gd name="connsiteY7" fmla="*/ 797326 h 857055"/>
                <a:gd name="connsiteX8" fmla="*/ 645 w 428445"/>
                <a:gd name="connsiteY8" fmla="*/ 44408 h 857055"/>
                <a:gd name="connsiteX9" fmla="*/ 44911 w 428445"/>
                <a:gd name="connsiteY9" fmla="*/ 112667 h 857055"/>
                <a:gd name="connsiteX10" fmla="*/ 44911 w 428445"/>
                <a:gd name="connsiteY10" fmla="*/ 746747 h 857055"/>
                <a:gd name="connsiteX11" fmla="*/ 383535 w 428445"/>
                <a:gd name="connsiteY11" fmla="*/ 746747 h 857055"/>
                <a:gd name="connsiteX12" fmla="*/ 383535 w 428445"/>
                <a:gd name="connsiteY12" fmla="*/ 112667 h 857055"/>
                <a:gd name="connsiteX13" fmla="*/ 44911 w 428445"/>
                <a:gd name="connsiteY13" fmla="*/ 112667 h 857055"/>
                <a:gd name="connsiteX0" fmla="*/ 645 w 428445"/>
                <a:gd name="connsiteY0" fmla="*/ 44408 h 857055"/>
                <a:gd name="connsiteX1" fmla="*/ 53099 w 428445"/>
                <a:gd name="connsiteY1" fmla="*/ 1 h 857055"/>
                <a:gd name="connsiteX2" fmla="*/ 378342 w 428445"/>
                <a:gd name="connsiteY2" fmla="*/ 0 h 857055"/>
                <a:gd name="connsiteX3" fmla="*/ 428445 w 428445"/>
                <a:gd name="connsiteY3" fmla="*/ 61064 h 857055"/>
                <a:gd name="connsiteX4" fmla="*/ 428445 w 428445"/>
                <a:gd name="connsiteY4" fmla="*/ 798349 h 857055"/>
                <a:gd name="connsiteX5" fmla="*/ 367742 w 428445"/>
                <a:gd name="connsiteY5" fmla="*/ 857054 h 857055"/>
                <a:gd name="connsiteX6" fmla="*/ 53865 w 428445"/>
                <a:gd name="connsiteY6" fmla="*/ 857055 h 857055"/>
                <a:gd name="connsiteX7" fmla="*/ 0 w 428445"/>
                <a:gd name="connsiteY7" fmla="*/ 797326 h 857055"/>
                <a:gd name="connsiteX8" fmla="*/ 645 w 428445"/>
                <a:gd name="connsiteY8" fmla="*/ 44408 h 857055"/>
                <a:gd name="connsiteX9" fmla="*/ 44911 w 428445"/>
                <a:gd name="connsiteY9" fmla="*/ 112667 h 857055"/>
                <a:gd name="connsiteX10" fmla="*/ 44911 w 428445"/>
                <a:gd name="connsiteY10" fmla="*/ 746747 h 857055"/>
                <a:gd name="connsiteX11" fmla="*/ 383535 w 428445"/>
                <a:gd name="connsiteY11" fmla="*/ 746747 h 857055"/>
                <a:gd name="connsiteX12" fmla="*/ 383535 w 428445"/>
                <a:gd name="connsiteY12" fmla="*/ 112667 h 857055"/>
                <a:gd name="connsiteX13" fmla="*/ 44911 w 428445"/>
                <a:gd name="connsiteY13" fmla="*/ 112667 h 857055"/>
                <a:gd name="connsiteX0" fmla="*/ 645 w 428445"/>
                <a:gd name="connsiteY0" fmla="*/ 49369 h 857055"/>
                <a:gd name="connsiteX1" fmla="*/ 53099 w 428445"/>
                <a:gd name="connsiteY1" fmla="*/ 1 h 857055"/>
                <a:gd name="connsiteX2" fmla="*/ 378342 w 428445"/>
                <a:gd name="connsiteY2" fmla="*/ 0 h 857055"/>
                <a:gd name="connsiteX3" fmla="*/ 428445 w 428445"/>
                <a:gd name="connsiteY3" fmla="*/ 61064 h 857055"/>
                <a:gd name="connsiteX4" fmla="*/ 428445 w 428445"/>
                <a:gd name="connsiteY4" fmla="*/ 798349 h 857055"/>
                <a:gd name="connsiteX5" fmla="*/ 367742 w 428445"/>
                <a:gd name="connsiteY5" fmla="*/ 857054 h 857055"/>
                <a:gd name="connsiteX6" fmla="*/ 53865 w 428445"/>
                <a:gd name="connsiteY6" fmla="*/ 857055 h 857055"/>
                <a:gd name="connsiteX7" fmla="*/ 0 w 428445"/>
                <a:gd name="connsiteY7" fmla="*/ 797326 h 857055"/>
                <a:gd name="connsiteX8" fmla="*/ 645 w 428445"/>
                <a:gd name="connsiteY8" fmla="*/ 49369 h 857055"/>
                <a:gd name="connsiteX9" fmla="*/ 44911 w 428445"/>
                <a:gd name="connsiteY9" fmla="*/ 112667 h 857055"/>
                <a:gd name="connsiteX10" fmla="*/ 44911 w 428445"/>
                <a:gd name="connsiteY10" fmla="*/ 746747 h 857055"/>
                <a:gd name="connsiteX11" fmla="*/ 383535 w 428445"/>
                <a:gd name="connsiteY11" fmla="*/ 746747 h 857055"/>
                <a:gd name="connsiteX12" fmla="*/ 383535 w 428445"/>
                <a:gd name="connsiteY12" fmla="*/ 112667 h 857055"/>
                <a:gd name="connsiteX13" fmla="*/ 44911 w 428445"/>
                <a:gd name="connsiteY13" fmla="*/ 112667 h 857055"/>
                <a:gd name="connsiteX0" fmla="*/ 645 w 428445"/>
                <a:gd name="connsiteY0" fmla="*/ 49369 h 857055"/>
                <a:gd name="connsiteX1" fmla="*/ 53099 w 428445"/>
                <a:gd name="connsiteY1" fmla="*/ 1 h 857055"/>
                <a:gd name="connsiteX2" fmla="*/ 378342 w 428445"/>
                <a:gd name="connsiteY2" fmla="*/ 0 h 857055"/>
                <a:gd name="connsiteX3" fmla="*/ 428445 w 428445"/>
                <a:gd name="connsiteY3" fmla="*/ 61064 h 857055"/>
                <a:gd name="connsiteX4" fmla="*/ 428445 w 428445"/>
                <a:gd name="connsiteY4" fmla="*/ 798349 h 857055"/>
                <a:gd name="connsiteX5" fmla="*/ 367742 w 428445"/>
                <a:gd name="connsiteY5" fmla="*/ 857054 h 857055"/>
                <a:gd name="connsiteX6" fmla="*/ 53865 w 428445"/>
                <a:gd name="connsiteY6" fmla="*/ 857055 h 857055"/>
                <a:gd name="connsiteX7" fmla="*/ 0 w 428445"/>
                <a:gd name="connsiteY7" fmla="*/ 797326 h 857055"/>
                <a:gd name="connsiteX8" fmla="*/ 645 w 428445"/>
                <a:gd name="connsiteY8" fmla="*/ 49369 h 857055"/>
                <a:gd name="connsiteX9" fmla="*/ 44911 w 428445"/>
                <a:gd name="connsiteY9" fmla="*/ 112667 h 857055"/>
                <a:gd name="connsiteX10" fmla="*/ 44911 w 428445"/>
                <a:gd name="connsiteY10" fmla="*/ 746747 h 857055"/>
                <a:gd name="connsiteX11" fmla="*/ 383535 w 428445"/>
                <a:gd name="connsiteY11" fmla="*/ 746747 h 857055"/>
                <a:gd name="connsiteX12" fmla="*/ 383535 w 428445"/>
                <a:gd name="connsiteY12" fmla="*/ 112667 h 857055"/>
                <a:gd name="connsiteX13" fmla="*/ 44911 w 428445"/>
                <a:gd name="connsiteY13" fmla="*/ 112667 h 857055"/>
                <a:gd name="connsiteX0" fmla="*/ 645 w 428445"/>
                <a:gd name="connsiteY0" fmla="*/ 49369 h 857055"/>
                <a:gd name="connsiteX1" fmla="*/ 53099 w 428445"/>
                <a:gd name="connsiteY1" fmla="*/ 1 h 857055"/>
                <a:gd name="connsiteX2" fmla="*/ 378342 w 428445"/>
                <a:gd name="connsiteY2" fmla="*/ 0 h 857055"/>
                <a:gd name="connsiteX3" fmla="*/ 428445 w 428445"/>
                <a:gd name="connsiteY3" fmla="*/ 61064 h 857055"/>
                <a:gd name="connsiteX4" fmla="*/ 428445 w 428445"/>
                <a:gd name="connsiteY4" fmla="*/ 798349 h 857055"/>
                <a:gd name="connsiteX5" fmla="*/ 367742 w 428445"/>
                <a:gd name="connsiteY5" fmla="*/ 857054 h 857055"/>
                <a:gd name="connsiteX6" fmla="*/ 53865 w 428445"/>
                <a:gd name="connsiteY6" fmla="*/ 857055 h 857055"/>
                <a:gd name="connsiteX7" fmla="*/ 0 w 428445"/>
                <a:gd name="connsiteY7" fmla="*/ 797326 h 857055"/>
                <a:gd name="connsiteX8" fmla="*/ 645 w 428445"/>
                <a:gd name="connsiteY8" fmla="*/ 49369 h 857055"/>
                <a:gd name="connsiteX9" fmla="*/ 44911 w 428445"/>
                <a:gd name="connsiteY9" fmla="*/ 112667 h 857055"/>
                <a:gd name="connsiteX10" fmla="*/ 44911 w 428445"/>
                <a:gd name="connsiteY10" fmla="*/ 746747 h 857055"/>
                <a:gd name="connsiteX11" fmla="*/ 383535 w 428445"/>
                <a:gd name="connsiteY11" fmla="*/ 746747 h 857055"/>
                <a:gd name="connsiteX12" fmla="*/ 383535 w 428445"/>
                <a:gd name="connsiteY12" fmla="*/ 112667 h 857055"/>
                <a:gd name="connsiteX13" fmla="*/ 44911 w 428445"/>
                <a:gd name="connsiteY13" fmla="*/ 112667 h 857055"/>
                <a:gd name="connsiteX0" fmla="*/ 645 w 428445"/>
                <a:gd name="connsiteY0" fmla="*/ 49369 h 857055"/>
                <a:gd name="connsiteX1" fmla="*/ 53099 w 428445"/>
                <a:gd name="connsiteY1" fmla="*/ 1 h 857055"/>
                <a:gd name="connsiteX2" fmla="*/ 378342 w 428445"/>
                <a:gd name="connsiteY2" fmla="*/ 0 h 857055"/>
                <a:gd name="connsiteX3" fmla="*/ 428445 w 428445"/>
                <a:gd name="connsiteY3" fmla="*/ 61064 h 857055"/>
                <a:gd name="connsiteX4" fmla="*/ 428445 w 428445"/>
                <a:gd name="connsiteY4" fmla="*/ 798349 h 857055"/>
                <a:gd name="connsiteX5" fmla="*/ 367742 w 428445"/>
                <a:gd name="connsiteY5" fmla="*/ 857054 h 857055"/>
                <a:gd name="connsiteX6" fmla="*/ 53865 w 428445"/>
                <a:gd name="connsiteY6" fmla="*/ 857055 h 857055"/>
                <a:gd name="connsiteX7" fmla="*/ 0 w 428445"/>
                <a:gd name="connsiteY7" fmla="*/ 797326 h 857055"/>
                <a:gd name="connsiteX8" fmla="*/ 645 w 428445"/>
                <a:gd name="connsiteY8" fmla="*/ 49369 h 857055"/>
                <a:gd name="connsiteX9" fmla="*/ 44911 w 428445"/>
                <a:gd name="connsiteY9" fmla="*/ 112667 h 857055"/>
                <a:gd name="connsiteX10" fmla="*/ 44911 w 428445"/>
                <a:gd name="connsiteY10" fmla="*/ 746747 h 857055"/>
                <a:gd name="connsiteX11" fmla="*/ 383535 w 428445"/>
                <a:gd name="connsiteY11" fmla="*/ 746747 h 857055"/>
                <a:gd name="connsiteX12" fmla="*/ 383535 w 428445"/>
                <a:gd name="connsiteY12" fmla="*/ 112667 h 857055"/>
                <a:gd name="connsiteX13" fmla="*/ 44911 w 428445"/>
                <a:gd name="connsiteY13" fmla="*/ 112667 h 857055"/>
                <a:gd name="connsiteX0" fmla="*/ 645 w 428445"/>
                <a:gd name="connsiteY0" fmla="*/ 49369 h 857055"/>
                <a:gd name="connsiteX1" fmla="*/ 53099 w 428445"/>
                <a:gd name="connsiteY1" fmla="*/ 1 h 857055"/>
                <a:gd name="connsiteX2" fmla="*/ 378342 w 428445"/>
                <a:gd name="connsiteY2" fmla="*/ 0 h 857055"/>
                <a:gd name="connsiteX3" fmla="*/ 428445 w 428445"/>
                <a:gd name="connsiteY3" fmla="*/ 61064 h 857055"/>
                <a:gd name="connsiteX4" fmla="*/ 428445 w 428445"/>
                <a:gd name="connsiteY4" fmla="*/ 798349 h 857055"/>
                <a:gd name="connsiteX5" fmla="*/ 367742 w 428445"/>
                <a:gd name="connsiteY5" fmla="*/ 857054 h 857055"/>
                <a:gd name="connsiteX6" fmla="*/ 53865 w 428445"/>
                <a:gd name="connsiteY6" fmla="*/ 857055 h 857055"/>
                <a:gd name="connsiteX7" fmla="*/ 0 w 428445"/>
                <a:gd name="connsiteY7" fmla="*/ 797326 h 857055"/>
                <a:gd name="connsiteX8" fmla="*/ 645 w 428445"/>
                <a:gd name="connsiteY8" fmla="*/ 49369 h 857055"/>
                <a:gd name="connsiteX9" fmla="*/ 44911 w 428445"/>
                <a:gd name="connsiteY9" fmla="*/ 112667 h 857055"/>
                <a:gd name="connsiteX10" fmla="*/ 44911 w 428445"/>
                <a:gd name="connsiteY10" fmla="*/ 746747 h 857055"/>
                <a:gd name="connsiteX11" fmla="*/ 383535 w 428445"/>
                <a:gd name="connsiteY11" fmla="*/ 746747 h 857055"/>
                <a:gd name="connsiteX12" fmla="*/ 383535 w 428445"/>
                <a:gd name="connsiteY12" fmla="*/ 112667 h 857055"/>
                <a:gd name="connsiteX13" fmla="*/ 44911 w 428445"/>
                <a:gd name="connsiteY13" fmla="*/ 112667 h 857055"/>
                <a:gd name="connsiteX0" fmla="*/ 645 w 428445"/>
                <a:gd name="connsiteY0" fmla="*/ 49369 h 857055"/>
                <a:gd name="connsiteX1" fmla="*/ 53099 w 428445"/>
                <a:gd name="connsiteY1" fmla="*/ 1 h 857055"/>
                <a:gd name="connsiteX2" fmla="*/ 378342 w 428445"/>
                <a:gd name="connsiteY2" fmla="*/ 0 h 857055"/>
                <a:gd name="connsiteX3" fmla="*/ 428445 w 428445"/>
                <a:gd name="connsiteY3" fmla="*/ 61064 h 857055"/>
                <a:gd name="connsiteX4" fmla="*/ 428445 w 428445"/>
                <a:gd name="connsiteY4" fmla="*/ 798349 h 857055"/>
                <a:gd name="connsiteX5" fmla="*/ 367742 w 428445"/>
                <a:gd name="connsiteY5" fmla="*/ 857054 h 857055"/>
                <a:gd name="connsiteX6" fmla="*/ 53865 w 428445"/>
                <a:gd name="connsiteY6" fmla="*/ 857055 h 857055"/>
                <a:gd name="connsiteX7" fmla="*/ 0 w 428445"/>
                <a:gd name="connsiteY7" fmla="*/ 797326 h 857055"/>
                <a:gd name="connsiteX8" fmla="*/ 645 w 428445"/>
                <a:gd name="connsiteY8" fmla="*/ 49369 h 857055"/>
                <a:gd name="connsiteX9" fmla="*/ 44911 w 428445"/>
                <a:gd name="connsiteY9" fmla="*/ 112667 h 857055"/>
                <a:gd name="connsiteX10" fmla="*/ 44911 w 428445"/>
                <a:gd name="connsiteY10" fmla="*/ 746747 h 857055"/>
                <a:gd name="connsiteX11" fmla="*/ 383535 w 428445"/>
                <a:gd name="connsiteY11" fmla="*/ 746747 h 857055"/>
                <a:gd name="connsiteX12" fmla="*/ 383535 w 428445"/>
                <a:gd name="connsiteY12" fmla="*/ 112667 h 857055"/>
                <a:gd name="connsiteX13" fmla="*/ 44911 w 428445"/>
                <a:gd name="connsiteY13" fmla="*/ 112667 h 857055"/>
                <a:gd name="connsiteX0" fmla="*/ 645 w 428445"/>
                <a:gd name="connsiteY0" fmla="*/ 49369 h 857055"/>
                <a:gd name="connsiteX1" fmla="*/ 53099 w 428445"/>
                <a:gd name="connsiteY1" fmla="*/ 1 h 857055"/>
                <a:gd name="connsiteX2" fmla="*/ 378342 w 428445"/>
                <a:gd name="connsiteY2" fmla="*/ 0 h 857055"/>
                <a:gd name="connsiteX3" fmla="*/ 428445 w 428445"/>
                <a:gd name="connsiteY3" fmla="*/ 61064 h 857055"/>
                <a:gd name="connsiteX4" fmla="*/ 428445 w 428445"/>
                <a:gd name="connsiteY4" fmla="*/ 798349 h 857055"/>
                <a:gd name="connsiteX5" fmla="*/ 367742 w 428445"/>
                <a:gd name="connsiteY5" fmla="*/ 857054 h 857055"/>
                <a:gd name="connsiteX6" fmla="*/ 53865 w 428445"/>
                <a:gd name="connsiteY6" fmla="*/ 857055 h 857055"/>
                <a:gd name="connsiteX7" fmla="*/ 0 w 428445"/>
                <a:gd name="connsiteY7" fmla="*/ 797326 h 857055"/>
                <a:gd name="connsiteX8" fmla="*/ 645 w 428445"/>
                <a:gd name="connsiteY8" fmla="*/ 49369 h 857055"/>
                <a:gd name="connsiteX9" fmla="*/ 44911 w 428445"/>
                <a:gd name="connsiteY9" fmla="*/ 112667 h 857055"/>
                <a:gd name="connsiteX10" fmla="*/ 44911 w 428445"/>
                <a:gd name="connsiteY10" fmla="*/ 746747 h 857055"/>
                <a:gd name="connsiteX11" fmla="*/ 383535 w 428445"/>
                <a:gd name="connsiteY11" fmla="*/ 746747 h 857055"/>
                <a:gd name="connsiteX12" fmla="*/ 383535 w 428445"/>
                <a:gd name="connsiteY12" fmla="*/ 112667 h 857055"/>
                <a:gd name="connsiteX13" fmla="*/ 44911 w 428445"/>
                <a:gd name="connsiteY13" fmla="*/ 112667 h 857055"/>
                <a:gd name="connsiteX0" fmla="*/ 645 w 428445"/>
                <a:gd name="connsiteY0" fmla="*/ 49369 h 857055"/>
                <a:gd name="connsiteX1" fmla="*/ 53099 w 428445"/>
                <a:gd name="connsiteY1" fmla="*/ 1 h 857055"/>
                <a:gd name="connsiteX2" fmla="*/ 378342 w 428445"/>
                <a:gd name="connsiteY2" fmla="*/ 0 h 857055"/>
                <a:gd name="connsiteX3" fmla="*/ 428445 w 428445"/>
                <a:gd name="connsiteY3" fmla="*/ 61064 h 857055"/>
                <a:gd name="connsiteX4" fmla="*/ 428445 w 428445"/>
                <a:gd name="connsiteY4" fmla="*/ 798349 h 857055"/>
                <a:gd name="connsiteX5" fmla="*/ 367742 w 428445"/>
                <a:gd name="connsiteY5" fmla="*/ 857054 h 857055"/>
                <a:gd name="connsiteX6" fmla="*/ 53865 w 428445"/>
                <a:gd name="connsiteY6" fmla="*/ 857055 h 857055"/>
                <a:gd name="connsiteX7" fmla="*/ 0 w 428445"/>
                <a:gd name="connsiteY7" fmla="*/ 797326 h 857055"/>
                <a:gd name="connsiteX8" fmla="*/ 645 w 428445"/>
                <a:gd name="connsiteY8" fmla="*/ 49369 h 857055"/>
                <a:gd name="connsiteX9" fmla="*/ 44911 w 428445"/>
                <a:gd name="connsiteY9" fmla="*/ 112667 h 857055"/>
                <a:gd name="connsiteX10" fmla="*/ 44911 w 428445"/>
                <a:gd name="connsiteY10" fmla="*/ 746747 h 857055"/>
                <a:gd name="connsiteX11" fmla="*/ 383535 w 428445"/>
                <a:gd name="connsiteY11" fmla="*/ 746747 h 857055"/>
                <a:gd name="connsiteX12" fmla="*/ 383535 w 428445"/>
                <a:gd name="connsiteY12" fmla="*/ 112667 h 857055"/>
                <a:gd name="connsiteX13" fmla="*/ 44911 w 428445"/>
                <a:gd name="connsiteY13" fmla="*/ 112667 h 857055"/>
                <a:gd name="connsiteX0" fmla="*/ 645 w 428497"/>
                <a:gd name="connsiteY0" fmla="*/ 49369 h 857055"/>
                <a:gd name="connsiteX1" fmla="*/ 53099 w 428497"/>
                <a:gd name="connsiteY1" fmla="*/ 1 h 857055"/>
                <a:gd name="connsiteX2" fmla="*/ 378342 w 428497"/>
                <a:gd name="connsiteY2" fmla="*/ 0 h 857055"/>
                <a:gd name="connsiteX3" fmla="*/ 428445 w 428497"/>
                <a:gd name="connsiteY3" fmla="*/ 61064 h 857055"/>
                <a:gd name="connsiteX4" fmla="*/ 428445 w 428497"/>
                <a:gd name="connsiteY4" fmla="*/ 798349 h 857055"/>
                <a:gd name="connsiteX5" fmla="*/ 367742 w 428497"/>
                <a:gd name="connsiteY5" fmla="*/ 857054 h 857055"/>
                <a:gd name="connsiteX6" fmla="*/ 53865 w 428497"/>
                <a:gd name="connsiteY6" fmla="*/ 857055 h 857055"/>
                <a:gd name="connsiteX7" fmla="*/ 0 w 428497"/>
                <a:gd name="connsiteY7" fmla="*/ 797326 h 857055"/>
                <a:gd name="connsiteX8" fmla="*/ 645 w 428497"/>
                <a:gd name="connsiteY8" fmla="*/ 49369 h 857055"/>
                <a:gd name="connsiteX9" fmla="*/ 44911 w 428497"/>
                <a:gd name="connsiteY9" fmla="*/ 112667 h 857055"/>
                <a:gd name="connsiteX10" fmla="*/ 44911 w 428497"/>
                <a:gd name="connsiteY10" fmla="*/ 746747 h 857055"/>
                <a:gd name="connsiteX11" fmla="*/ 383535 w 428497"/>
                <a:gd name="connsiteY11" fmla="*/ 746747 h 857055"/>
                <a:gd name="connsiteX12" fmla="*/ 383535 w 428497"/>
                <a:gd name="connsiteY12" fmla="*/ 112667 h 857055"/>
                <a:gd name="connsiteX13" fmla="*/ 44911 w 428497"/>
                <a:gd name="connsiteY13" fmla="*/ 112667 h 857055"/>
                <a:gd name="connsiteX0" fmla="*/ 645 w 428738"/>
                <a:gd name="connsiteY0" fmla="*/ 49369 h 857055"/>
                <a:gd name="connsiteX1" fmla="*/ 53099 w 428738"/>
                <a:gd name="connsiteY1" fmla="*/ 1 h 857055"/>
                <a:gd name="connsiteX2" fmla="*/ 378342 w 428738"/>
                <a:gd name="connsiteY2" fmla="*/ 0 h 857055"/>
                <a:gd name="connsiteX3" fmla="*/ 428445 w 428738"/>
                <a:gd name="connsiteY3" fmla="*/ 61064 h 857055"/>
                <a:gd name="connsiteX4" fmla="*/ 428445 w 428738"/>
                <a:gd name="connsiteY4" fmla="*/ 798349 h 857055"/>
                <a:gd name="connsiteX5" fmla="*/ 367742 w 428738"/>
                <a:gd name="connsiteY5" fmla="*/ 857054 h 857055"/>
                <a:gd name="connsiteX6" fmla="*/ 53865 w 428738"/>
                <a:gd name="connsiteY6" fmla="*/ 857055 h 857055"/>
                <a:gd name="connsiteX7" fmla="*/ 0 w 428738"/>
                <a:gd name="connsiteY7" fmla="*/ 797326 h 857055"/>
                <a:gd name="connsiteX8" fmla="*/ 645 w 428738"/>
                <a:gd name="connsiteY8" fmla="*/ 49369 h 857055"/>
                <a:gd name="connsiteX9" fmla="*/ 44911 w 428738"/>
                <a:gd name="connsiteY9" fmla="*/ 112667 h 857055"/>
                <a:gd name="connsiteX10" fmla="*/ 44911 w 428738"/>
                <a:gd name="connsiteY10" fmla="*/ 746747 h 857055"/>
                <a:gd name="connsiteX11" fmla="*/ 383535 w 428738"/>
                <a:gd name="connsiteY11" fmla="*/ 746747 h 857055"/>
                <a:gd name="connsiteX12" fmla="*/ 383535 w 428738"/>
                <a:gd name="connsiteY12" fmla="*/ 112667 h 857055"/>
                <a:gd name="connsiteX13" fmla="*/ 44911 w 428738"/>
                <a:gd name="connsiteY13" fmla="*/ 112667 h 857055"/>
                <a:gd name="connsiteX0" fmla="*/ 645 w 428738"/>
                <a:gd name="connsiteY0" fmla="*/ 49369 h 857055"/>
                <a:gd name="connsiteX1" fmla="*/ 53099 w 428738"/>
                <a:gd name="connsiteY1" fmla="*/ 1 h 857055"/>
                <a:gd name="connsiteX2" fmla="*/ 378342 w 428738"/>
                <a:gd name="connsiteY2" fmla="*/ 0 h 857055"/>
                <a:gd name="connsiteX3" fmla="*/ 428445 w 428738"/>
                <a:gd name="connsiteY3" fmla="*/ 61064 h 857055"/>
                <a:gd name="connsiteX4" fmla="*/ 428445 w 428738"/>
                <a:gd name="connsiteY4" fmla="*/ 798349 h 857055"/>
                <a:gd name="connsiteX5" fmla="*/ 367742 w 428738"/>
                <a:gd name="connsiteY5" fmla="*/ 857054 h 857055"/>
                <a:gd name="connsiteX6" fmla="*/ 53865 w 428738"/>
                <a:gd name="connsiteY6" fmla="*/ 857055 h 857055"/>
                <a:gd name="connsiteX7" fmla="*/ 0 w 428738"/>
                <a:gd name="connsiteY7" fmla="*/ 797326 h 857055"/>
                <a:gd name="connsiteX8" fmla="*/ 645 w 428738"/>
                <a:gd name="connsiteY8" fmla="*/ 49369 h 857055"/>
                <a:gd name="connsiteX9" fmla="*/ 44911 w 428738"/>
                <a:gd name="connsiteY9" fmla="*/ 112667 h 857055"/>
                <a:gd name="connsiteX10" fmla="*/ 44911 w 428738"/>
                <a:gd name="connsiteY10" fmla="*/ 746747 h 857055"/>
                <a:gd name="connsiteX11" fmla="*/ 383535 w 428738"/>
                <a:gd name="connsiteY11" fmla="*/ 746747 h 857055"/>
                <a:gd name="connsiteX12" fmla="*/ 383535 w 428738"/>
                <a:gd name="connsiteY12" fmla="*/ 112667 h 857055"/>
                <a:gd name="connsiteX13" fmla="*/ 44911 w 428738"/>
                <a:gd name="connsiteY13" fmla="*/ 112667 h 857055"/>
                <a:gd name="connsiteX0" fmla="*/ 645 w 428738"/>
                <a:gd name="connsiteY0" fmla="*/ 49369 h 857055"/>
                <a:gd name="connsiteX1" fmla="*/ 53099 w 428738"/>
                <a:gd name="connsiteY1" fmla="*/ 1 h 857055"/>
                <a:gd name="connsiteX2" fmla="*/ 378342 w 428738"/>
                <a:gd name="connsiteY2" fmla="*/ 0 h 857055"/>
                <a:gd name="connsiteX3" fmla="*/ 428445 w 428738"/>
                <a:gd name="connsiteY3" fmla="*/ 61064 h 857055"/>
                <a:gd name="connsiteX4" fmla="*/ 428445 w 428738"/>
                <a:gd name="connsiteY4" fmla="*/ 798349 h 857055"/>
                <a:gd name="connsiteX5" fmla="*/ 367742 w 428738"/>
                <a:gd name="connsiteY5" fmla="*/ 857054 h 857055"/>
                <a:gd name="connsiteX6" fmla="*/ 53865 w 428738"/>
                <a:gd name="connsiteY6" fmla="*/ 857055 h 857055"/>
                <a:gd name="connsiteX7" fmla="*/ 0 w 428738"/>
                <a:gd name="connsiteY7" fmla="*/ 797326 h 857055"/>
                <a:gd name="connsiteX8" fmla="*/ 645 w 428738"/>
                <a:gd name="connsiteY8" fmla="*/ 49369 h 857055"/>
                <a:gd name="connsiteX9" fmla="*/ 44911 w 428738"/>
                <a:gd name="connsiteY9" fmla="*/ 112667 h 857055"/>
                <a:gd name="connsiteX10" fmla="*/ 44911 w 428738"/>
                <a:gd name="connsiteY10" fmla="*/ 746747 h 857055"/>
                <a:gd name="connsiteX11" fmla="*/ 383535 w 428738"/>
                <a:gd name="connsiteY11" fmla="*/ 746747 h 857055"/>
                <a:gd name="connsiteX12" fmla="*/ 383535 w 428738"/>
                <a:gd name="connsiteY12" fmla="*/ 112667 h 857055"/>
                <a:gd name="connsiteX13" fmla="*/ 44911 w 428738"/>
                <a:gd name="connsiteY13" fmla="*/ 112667 h 857055"/>
                <a:gd name="connsiteX0" fmla="*/ 645 w 428738"/>
                <a:gd name="connsiteY0" fmla="*/ 49369 h 857055"/>
                <a:gd name="connsiteX1" fmla="*/ 53099 w 428738"/>
                <a:gd name="connsiteY1" fmla="*/ 1 h 857055"/>
                <a:gd name="connsiteX2" fmla="*/ 378342 w 428738"/>
                <a:gd name="connsiteY2" fmla="*/ 0 h 857055"/>
                <a:gd name="connsiteX3" fmla="*/ 428445 w 428738"/>
                <a:gd name="connsiteY3" fmla="*/ 61064 h 857055"/>
                <a:gd name="connsiteX4" fmla="*/ 428445 w 428738"/>
                <a:gd name="connsiteY4" fmla="*/ 798349 h 857055"/>
                <a:gd name="connsiteX5" fmla="*/ 367742 w 428738"/>
                <a:gd name="connsiteY5" fmla="*/ 857054 h 857055"/>
                <a:gd name="connsiteX6" fmla="*/ 53865 w 428738"/>
                <a:gd name="connsiteY6" fmla="*/ 857055 h 857055"/>
                <a:gd name="connsiteX7" fmla="*/ 0 w 428738"/>
                <a:gd name="connsiteY7" fmla="*/ 797326 h 857055"/>
                <a:gd name="connsiteX8" fmla="*/ 645 w 428738"/>
                <a:gd name="connsiteY8" fmla="*/ 49369 h 857055"/>
                <a:gd name="connsiteX9" fmla="*/ 44911 w 428738"/>
                <a:gd name="connsiteY9" fmla="*/ 112667 h 857055"/>
                <a:gd name="connsiteX10" fmla="*/ 44911 w 428738"/>
                <a:gd name="connsiteY10" fmla="*/ 746747 h 857055"/>
                <a:gd name="connsiteX11" fmla="*/ 383535 w 428738"/>
                <a:gd name="connsiteY11" fmla="*/ 746747 h 857055"/>
                <a:gd name="connsiteX12" fmla="*/ 383535 w 428738"/>
                <a:gd name="connsiteY12" fmla="*/ 112667 h 857055"/>
                <a:gd name="connsiteX13" fmla="*/ 44911 w 428738"/>
                <a:gd name="connsiteY13" fmla="*/ 112667 h 857055"/>
                <a:gd name="connsiteX0" fmla="*/ 645 w 428738"/>
                <a:gd name="connsiteY0" fmla="*/ 49369 h 857055"/>
                <a:gd name="connsiteX1" fmla="*/ 53099 w 428738"/>
                <a:gd name="connsiteY1" fmla="*/ 1 h 857055"/>
                <a:gd name="connsiteX2" fmla="*/ 378342 w 428738"/>
                <a:gd name="connsiteY2" fmla="*/ 0 h 857055"/>
                <a:gd name="connsiteX3" fmla="*/ 428445 w 428738"/>
                <a:gd name="connsiteY3" fmla="*/ 61064 h 857055"/>
                <a:gd name="connsiteX4" fmla="*/ 428445 w 428738"/>
                <a:gd name="connsiteY4" fmla="*/ 798349 h 857055"/>
                <a:gd name="connsiteX5" fmla="*/ 367742 w 428738"/>
                <a:gd name="connsiteY5" fmla="*/ 857054 h 857055"/>
                <a:gd name="connsiteX6" fmla="*/ 53865 w 428738"/>
                <a:gd name="connsiteY6" fmla="*/ 857055 h 857055"/>
                <a:gd name="connsiteX7" fmla="*/ 0 w 428738"/>
                <a:gd name="connsiteY7" fmla="*/ 797326 h 857055"/>
                <a:gd name="connsiteX8" fmla="*/ 645 w 428738"/>
                <a:gd name="connsiteY8" fmla="*/ 49369 h 857055"/>
                <a:gd name="connsiteX9" fmla="*/ 44911 w 428738"/>
                <a:gd name="connsiteY9" fmla="*/ 112667 h 857055"/>
                <a:gd name="connsiteX10" fmla="*/ 44911 w 428738"/>
                <a:gd name="connsiteY10" fmla="*/ 746747 h 857055"/>
                <a:gd name="connsiteX11" fmla="*/ 383535 w 428738"/>
                <a:gd name="connsiteY11" fmla="*/ 746747 h 857055"/>
                <a:gd name="connsiteX12" fmla="*/ 383535 w 428738"/>
                <a:gd name="connsiteY12" fmla="*/ 112667 h 857055"/>
                <a:gd name="connsiteX13" fmla="*/ 44911 w 428738"/>
                <a:gd name="connsiteY13" fmla="*/ 112667 h 857055"/>
                <a:gd name="connsiteX0" fmla="*/ 645 w 428738"/>
                <a:gd name="connsiteY0" fmla="*/ 49369 h 857055"/>
                <a:gd name="connsiteX1" fmla="*/ 53099 w 428738"/>
                <a:gd name="connsiteY1" fmla="*/ 1 h 857055"/>
                <a:gd name="connsiteX2" fmla="*/ 378342 w 428738"/>
                <a:gd name="connsiteY2" fmla="*/ 0 h 857055"/>
                <a:gd name="connsiteX3" fmla="*/ 428445 w 428738"/>
                <a:gd name="connsiteY3" fmla="*/ 61064 h 857055"/>
                <a:gd name="connsiteX4" fmla="*/ 428445 w 428738"/>
                <a:gd name="connsiteY4" fmla="*/ 798349 h 857055"/>
                <a:gd name="connsiteX5" fmla="*/ 367742 w 428738"/>
                <a:gd name="connsiteY5" fmla="*/ 857054 h 857055"/>
                <a:gd name="connsiteX6" fmla="*/ 53865 w 428738"/>
                <a:gd name="connsiteY6" fmla="*/ 857055 h 857055"/>
                <a:gd name="connsiteX7" fmla="*/ 0 w 428738"/>
                <a:gd name="connsiteY7" fmla="*/ 797326 h 857055"/>
                <a:gd name="connsiteX8" fmla="*/ 645 w 428738"/>
                <a:gd name="connsiteY8" fmla="*/ 49369 h 857055"/>
                <a:gd name="connsiteX9" fmla="*/ 44911 w 428738"/>
                <a:gd name="connsiteY9" fmla="*/ 112667 h 857055"/>
                <a:gd name="connsiteX10" fmla="*/ 44911 w 428738"/>
                <a:gd name="connsiteY10" fmla="*/ 746747 h 857055"/>
                <a:gd name="connsiteX11" fmla="*/ 383535 w 428738"/>
                <a:gd name="connsiteY11" fmla="*/ 746747 h 857055"/>
                <a:gd name="connsiteX12" fmla="*/ 383535 w 428738"/>
                <a:gd name="connsiteY12" fmla="*/ 112667 h 857055"/>
                <a:gd name="connsiteX13" fmla="*/ 44911 w 428738"/>
                <a:gd name="connsiteY13" fmla="*/ 112667 h 857055"/>
                <a:gd name="connsiteX0" fmla="*/ 645 w 428738"/>
                <a:gd name="connsiteY0" fmla="*/ 49369 h 857055"/>
                <a:gd name="connsiteX1" fmla="*/ 53099 w 428738"/>
                <a:gd name="connsiteY1" fmla="*/ 1 h 857055"/>
                <a:gd name="connsiteX2" fmla="*/ 378342 w 428738"/>
                <a:gd name="connsiteY2" fmla="*/ 0 h 857055"/>
                <a:gd name="connsiteX3" fmla="*/ 428445 w 428738"/>
                <a:gd name="connsiteY3" fmla="*/ 61064 h 857055"/>
                <a:gd name="connsiteX4" fmla="*/ 428445 w 428738"/>
                <a:gd name="connsiteY4" fmla="*/ 798349 h 857055"/>
                <a:gd name="connsiteX5" fmla="*/ 367742 w 428738"/>
                <a:gd name="connsiteY5" fmla="*/ 857054 h 857055"/>
                <a:gd name="connsiteX6" fmla="*/ 53865 w 428738"/>
                <a:gd name="connsiteY6" fmla="*/ 857055 h 857055"/>
                <a:gd name="connsiteX7" fmla="*/ 0 w 428738"/>
                <a:gd name="connsiteY7" fmla="*/ 797326 h 857055"/>
                <a:gd name="connsiteX8" fmla="*/ 645 w 428738"/>
                <a:gd name="connsiteY8" fmla="*/ 49369 h 857055"/>
                <a:gd name="connsiteX9" fmla="*/ 44911 w 428738"/>
                <a:gd name="connsiteY9" fmla="*/ 112667 h 857055"/>
                <a:gd name="connsiteX10" fmla="*/ 44911 w 428738"/>
                <a:gd name="connsiteY10" fmla="*/ 746747 h 857055"/>
                <a:gd name="connsiteX11" fmla="*/ 383535 w 428738"/>
                <a:gd name="connsiteY11" fmla="*/ 746747 h 857055"/>
                <a:gd name="connsiteX12" fmla="*/ 383535 w 428738"/>
                <a:gd name="connsiteY12" fmla="*/ 112667 h 857055"/>
                <a:gd name="connsiteX13" fmla="*/ 44911 w 428738"/>
                <a:gd name="connsiteY13" fmla="*/ 112667 h 857055"/>
                <a:gd name="connsiteX0" fmla="*/ 645 w 428497"/>
                <a:gd name="connsiteY0" fmla="*/ 49369 h 857055"/>
                <a:gd name="connsiteX1" fmla="*/ 53099 w 428497"/>
                <a:gd name="connsiteY1" fmla="*/ 1 h 857055"/>
                <a:gd name="connsiteX2" fmla="*/ 378342 w 428497"/>
                <a:gd name="connsiteY2" fmla="*/ 0 h 857055"/>
                <a:gd name="connsiteX3" fmla="*/ 428445 w 428497"/>
                <a:gd name="connsiteY3" fmla="*/ 61064 h 857055"/>
                <a:gd name="connsiteX4" fmla="*/ 428445 w 428497"/>
                <a:gd name="connsiteY4" fmla="*/ 798349 h 857055"/>
                <a:gd name="connsiteX5" fmla="*/ 367742 w 428497"/>
                <a:gd name="connsiteY5" fmla="*/ 857054 h 857055"/>
                <a:gd name="connsiteX6" fmla="*/ 53865 w 428497"/>
                <a:gd name="connsiteY6" fmla="*/ 857055 h 857055"/>
                <a:gd name="connsiteX7" fmla="*/ 0 w 428497"/>
                <a:gd name="connsiteY7" fmla="*/ 797326 h 857055"/>
                <a:gd name="connsiteX8" fmla="*/ 645 w 428497"/>
                <a:gd name="connsiteY8" fmla="*/ 49369 h 857055"/>
                <a:gd name="connsiteX9" fmla="*/ 44911 w 428497"/>
                <a:gd name="connsiteY9" fmla="*/ 112667 h 857055"/>
                <a:gd name="connsiteX10" fmla="*/ 44911 w 428497"/>
                <a:gd name="connsiteY10" fmla="*/ 746747 h 857055"/>
                <a:gd name="connsiteX11" fmla="*/ 383535 w 428497"/>
                <a:gd name="connsiteY11" fmla="*/ 746747 h 857055"/>
                <a:gd name="connsiteX12" fmla="*/ 383535 w 428497"/>
                <a:gd name="connsiteY12" fmla="*/ 112667 h 857055"/>
                <a:gd name="connsiteX13" fmla="*/ 44911 w 428497"/>
                <a:gd name="connsiteY13" fmla="*/ 112667 h 857055"/>
                <a:gd name="connsiteX0" fmla="*/ 645 w 428497"/>
                <a:gd name="connsiteY0" fmla="*/ 49369 h 857055"/>
                <a:gd name="connsiteX1" fmla="*/ 53099 w 428497"/>
                <a:gd name="connsiteY1" fmla="*/ 1 h 857055"/>
                <a:gd name="connsiteX2" fmla="*/ 378342 w 428497"/>
                <a:gd name="connsiteY2" fmla="*/ 0 h 857055"/>
                <a:gd name="connsiteX3" fmla="*/ 428445 w 428497"/>
                <a:gd name="connsiteY3" fmla="*/ 61064 h 857055"/>
                <a:gd name="connsiteX4" fmla="*/ 428445 w 428497"/>
                <a:gd name="connsiteY4" fmla="*/ 798349 h 857055"/>
                <a:gd name="connsiteX5" fmla="*/ 367742 w 428497"/>
                <a:gd name="connsiteY5" fmla="*/ 857054 h 857055"/>
                <a:gd name="connsiteX6" fmla="*/ 53865 w 428497"/>
                <a:gd name="connsiteY6" fmla="*/ 857055 h 857055"/>
                <a:gd name="connsiteX7" fmla="*/ 0 w 428497"/>
                <a:gd name="connsiteY7" fmla="*/ 797326 h 857055"/>
                <a:gd name="connsiteX8" fmla="*/ 645 w 428497"/>
                <a:gd name="connsiteY8" fmla="*/ 49369 h 857055"/>
                <a:gd name="connsiteX9" fmla="*/ 44911 w 428497"/>
                <a:gd name="connsiteY9" fmla="*/ 112667 h 857055"/>
                <a:gd name="connsiteX10" fmla="*/ 44911 w 428497"/>
                <a:gd name="connsiteY10" fmla="*/ 746747 h 857055"/>
                <a:gd name="connsiteX11" fmla="*/ 383535 w 428497"/>
                <a:gd name="connsiteY11" fmla="*/ 746747 h 857055"/>
                <a:gd name="connsiteX12" fmla="*/ 383535 w 428497"/>
                <a:gd name="connsiteY12" fmla="*/ 112667 h 857055"/>
                <a:gd name="connsiteX13" fmla="*/ 44911 w 428497"/>
                <a:gd name="connsiteY13" fmla="*/ 112667 h 857055"/>
                <a:gd name="connsiteX0" fmla="*/ 645 w 428449"/>
                <a:gd name="connsiteY0" fmla="*/ 49369 h 857055"/>
                <a:gd name="connsiteX1" fmla="*/ 53099 w 428449"/>
                <a:gd name="connsiteY1" fmla="*/ 1 h 857055"/>
                <a:gd name="connsiteX2" fmla="*/ 378342 w 428449"/>
                <a:gd name="connsiteY2" fmla="*/ 0 h 857055"/>
                <a:gd name="connsiteX3" fmla="*/ 428445 w 428449"/>
                <a:gd name="connsiteY3" fmla="*/ 61064 h 857055"/>
                <a:gd name="connsiteX4" fmla="*/ 428445 w 428449"/>
                <a:gd name="connsiteY4" fmla="*/ 798349 h 857055"/>
                <a:gd name="connsiteX5" fmla="*/ 367742 w 428449"/>
                <a:gd name="connsiteY5" fmla="*/ 857054 h 857055"/>
                <a:gd name="connsiteX6" fmla="*/ 53865 w 428449"/>
                <a:gd name="connsiteY6" fmla="*/ 857055 h 857055"/>
                <a:gd name="connsiteX7" fmla="*/ 0 w 428449"/>
                <a:gd name="connsiteY7" fmla="*/ 797326 h 857055"/>
                <a:gd name="connsiteX8" fmla="*/ 645 w 428449"/>
                <a:gd name="connsiteY8" fmla="*/ 49369 h 857055"/>
                <a:gd name="connsiteX9" fmla="*/ 44911 w 428449"/>
                <a:gd name="connsiteY9" fmla="*/ 112667 h 857055"/>
                <a:gd name="connsiteX10" fmla="*/ 44911 w 428449"/>
                <a:gd name="connsiteY10" fmla="*/ 746747 h 857055"/>
                <a:gd name="connsiteX11" fmla="*/ 383535 w 428449"/>
                <a:gd name="connsiteY11" fmla="*/ 746747 h 857055"/>
                <a:gd name="connsiteX12" fmla="*/ 383535 w 428449"/>
                <a:gd name="connsiteY12" fmla="*/ 112667 h 857055"/>
                <a:gd name="connsiteX13" fmla="*/ 44911 w 428449"/>
                <a:gd name="connsiteY13" fmla="*/ 112667 h 85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449" h="857055">
                  <a:moveTo>
                    <a:pt x="645" y="49369"/>
                  </a:moveTo>
                  <a:cubicBezTo>
                    <a:pt x="1003" y="29718"/>
                    <a:pt x="23571" y="154"/>
                    <a:pt x="53099" y="1"/>
                  </a:cubicBezTo>
                  <a:lnTo>
                    <a:pt x="378342" y="0"/>
                  </a:lnTo>
                  <a:cubicBezTo>
                    <a:pt x="407518" y="2458"/>
                    <a:pt x="428791" y="26174"/>
                    <a:pt x="428445" y="61064"/>
                  </a:cubicBezTo>
                  <a:lnTo>
                    <a:pt x="428445" y="798349"/>
                  </a:lnTo>
                  <a:cubicBezTo>
                    <a:pt x="427659" y="826745"/>
                    <a:pt x="394281" y="855874"/>
                    <a:pt x="367742" y="857054"/>
                  </a:cubicBezTo>
                  <a:lnTo>
                    <a:pt x="53865" y="857055"/>
                  </a:lnTo>
                  <a:cubicBezTo>
                    <a:pt x="35159" y="855577"/>
                    <a:pt x="4112" y="835855"/>
                    <a:pt x="0" y="797326"/>
                  </a:cubicBezTo>
                  <a:cubicBezTo>
                    <a:pt x="214" y="542983"/>
                    <a:pt x="431" y="303712"/>
                    <a:pt x="645" y="49369"/>
                  </a:cubicBezTo>
                  <a:close/>
                  <a:moveTo>
                    <a:pt x="44911" y="112667"/>
                  </a:moveTo>
                  <a:lnTo>
                    <a:pt x="44911" y="746747"/>
                  </a:lnTo>
                  <a:lnTo>
                    <a:pt x="383535" y="746747"/>
                  </a:lnTo>
                  <a:lnTo>
                    <a:pt x="383535" y="112667"/>
                  </a:lnTo>
                  <a:lnTo>
                    <a:pt x="44911" y="11266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&quot;No&quot; Symbol 22">
              <a:extLst>
                <a:ext uri="{FF2B5EF4-FFF2-40B4-BE49-F238E27FC236}">
                  <a16:creationId xmlns:a16="http://schemas.microsoft.com/office/drawing/2014/main" id="{33F348A7-F470-4D42-8753-2645C64838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2365" y="5993739"/>
              <a:ext cx="107402" cy="108000"/>
            </a:xfrm>
            <a:custGeom>
              <a:avLst/>
              <a:gdLst>
                <a:gd name="connsiteX0" fmla="*/ 0 w 710308"/>
                <a:gd name="connsiteY0" fmla="*/ 357131 h 714261"/>
                <a:gd name="connsiteX1" fmla="*/ 355154 w 710308"/>
                <a:gd name="connsiteY1" fmla="*/ 0 h 714261"/>
                <a:gd name="connsiteX2" fmla="*/ 710308 w 710308"/>
                <a:gd name="connsiteY2" fmla="*/ 357131 h 714261"/>
                <a:gd name="connsiteX3" fmla="*/ 355154 w 710308"/>
                <a:gd name="connsiteY3" fmla="*/ 714262 h 714261"/>
                <a:gd name="connsiteX4" fmla="*/ 0 w 710308"/>
                <a:gd name="connsiteY4" fmla="*/ 357131 h 714261"/>
                <a:gd name="connsiteX5" fmla="*/ 550563 w 710308"/>
                <a:gd name="connsiteY5" fmla="*/ 463360 h 714261"/>
                <a:gd name="connsiteX6" fmla="*/ 513238 w 710308"/>
                <a:gd name="connsiteY6" fmla="*/ 199921 h 714261"/>
                <a:gd name="connsiteX7" fmla="*/ 249498 w 710308"/>
                <a:gd name="connsiteY7" fmla="*/ 160179 h 714261"/>
                <a:gd name="connsiteX8" fmla="*/ 550563 w 710308"/>
                <a:gd name="connsiteY8" fmla="*/ 463360 h 714261"/>
                <a:gd name="connsiteX9" fmla="*/ 159745 w 710308"/>
                <a:gd name="connsiteY9" fmla="*/ 250901 h 714261"/>
                <a:gd name="connsiteX10" fmla="*/ 197070 w 710308"/>
                <a:gd name="connsiteY10" fmla="*/ 514340 h 714261"/>
                <a:gd name="connsiteX11" fmla="*/ 460810 w 710308"/>
                <a:gd name="connsiteY11" fmla="*/ 554082 h 714261"/>
                <a:gd name="connsiteX12" fmla="*/ 159745 w 710308"/>
                <a:gd name="connsiteY12" fmla="*/ 250901 h 714261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498 w 710308"/>
                <a:gd name="connsiteY5" fmla="*/ 160179 h 714262"/>
                <a:gd name="connsiteX6" fmla="*/ 513238 w 710308"/>
                <a:gd name="connsiteY6" fmla="*/ 199921 h 714262"/>
                <a:gd name="connsiteX7" fmla="*/ 249498 w 710308"/>
                <a:gd name="connsiteY7" fmla="*/ 160179 h 714262"/>
                <a:gd name="connsiteX8" fmla="*/ 159745 w 710308"/>
                <a:gd name="connsiteY8" fmla="*/ 250901 h 714262"/>
                <a:gd name="connsiteX9" fmla="*/ 197070 w 710308"/>
                <a:gd name="connsiteY9" fmla="*/ 514340 h 714262"/>
                <a:gd name="connsiteX10" fmla="*/ 460810 w 710308"/>
                <a:gd name="connsiteY10" fmla="*/ 554082 h 714262"/>
                <a:gd name="connsiteX11" fmla="*/ 159745 w 710308"/>
                <a:gd name="connsiteY11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159745 w 710308"/>
                <a:gd name="connsiteY8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278717 w 710308"/>
                <a:gd name="connsiteY8" fmla="*/ 365052 h 714262"/>
                <a:gd name="connsiteX9" fmla="*/ 159745 w 710308"/>
                <a:gd name="connsiteY9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519223 w 710308"/>
                <a:gd name="connsiteY8" fmla="*/ 126927 h 714262"/>
                <a:gd name="connsiteX9" fmla="*/ 159745 w 710308"/>
                <a:gd name="connsiteY9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371586 w 710308"/>
                <a:gd name="connsiteY8" fmla="*/ 100733 h 714262"/>
                <a:gd name="connsiteX9" fmla="*/ 159745 w 710308"/>
                <a:gd name="connsiteY9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159745 w 710308"/>
                <a:gd name="connsiteY5" fmla="*/ 250901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340630 w 710308"/>
                <a:gd name="connsiteY8" fmla="*/ 98352 h 714262"/>
                <a:gd name="connsiteX9" fmla="*/ 159745 w 710308"/>
                <a:gd name="connsiteY9" fmla="*/ 25090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460810 w 710308"/>
                <a:gd name="connsiteY7" fmla="*/ 554082 h 714262"/>
                <a:gd name="connsiteX8" fmla="*/ 340630 w 710308"/>
                <a:gd name="connsiteY8" fmla="*/ 98352 h 714262"/>
                <a:gd name="connsiteX9" fmla="*/ 252614 w 710308"/>
                <a:gd name="connsiteY9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565585 w 710308"/>
                <a:gd name="connsiteY7" fmla="*/ 258807 h 714262"/>
                <a:gd name="connsiteX8" fmla="*/ 340630 w 710308"/>
                <a:gd name="connsiteY8" fmla="*/ 98352 h 714262"/>
                <a:gd name="connsiteX9" fmla="*/ 252614 w 710308"/>
                <a:gd name="connsiteY9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457310 w 710308"/>
                <a:gd name="connsiteY7" fmla="*/ 346002 h 714262"/>
                <a:gd name="connsiteX8" fmla="*/ 565585 w 710308"/>
                <a:gd name="connsiteY8" fmla="*/ 258807 h 714262"/>
                <a:gd name="connsiteX9" fmla="*/ 340630 w 710308"/>
                <a:gd name="connsiteY9" fmla="*/ 98352 h 714262"/>
                <a:gd name="connsiteX10" fmla="*/ 252614 w 710308"/>
                <a:gd name="connsiteY10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516841 w 710308"/>
                <a:gd name="connsiteY7" fmla="*/ 329333 h 714262"/>
                <a:gd name="connsiteX8" fmla="*/ 565585 w 710308"/>
                <a:gd name="connsiteY8" fmla="*/ 258807 h 714262"/>
                <a:gd name="connsiteX9" fmla="*/ 340630 w 710308"/>
                <a:gd name="connsiteY9" fmla="*/ 98352 h 714262"/>
                <a:gd name="connsiteX10" fmla="*/ 252614 w 710308"/>
                <a:gd name="connsiteY10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366823 w 710308"/>
                <a:gd name="connsiteY7" fmla="*/ 431727 h 714262"/>
                <a:gd name="connsiteX8" fmla="*/ 516841 w 710308"/>
                <a:gd name="connsiteY8" fmla="*/ 329333 h 714262"/>
                <a:gd name="connsiteX9" fmla="*/ 565585 w 710308"/>
                <a:gd name="connsiteY9" fmla="*/ 258807 h 714262"/>
                <a:gd name="connsiteX10" fmla="*/ 340630 w 710308"/>
                <a:gd name="connsiteY10" fmla="*/ 98352 h 714262"/>
                <a:gd name="connsiteX11" fmla="*/ 252614 w 710308"/>
                <a:gd name="connsiteY11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362061 w 710308"/>
                <a:gd name="connsiteY7" fmla="*/ 422202 h 714262"/>
                <a:gd name="connsiteX8" fmla="*/ 516841 w 710308"/>
                <a:gd name="connsiteY8" fmla="*/ 329333 h 714262"/>
                <a:gd name="connsiteX9" fmla="*/ 565585 w 710308"/>
                <a:gd name="connsiteY9" fmla="*/ 258807 h 714262"/>
                <a:gd name="connsiteX10" fmla="*/ 340630 w 710308"/>
                <a:gd name="connsiteY10" fmla="*/ 98352 h 714262"/>
                <a:gd name="connsiteX11" fmla="*/ 252614 w 710308"/>
                <a:gd name="connsiteY11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281098 w 710308"/>
                <a:gd name="connsiteY7" fmla="*/ 486495 h 714262"/>
                <a:gd name="connsiteX8" fmla="*/ 362061 w 710308"/>
                <a:gd name="connsiteY8" fmla="*/ 422202 h 714262"/>
                <a:gd name="connsiteX9" fmla="*/ 516841 w 710308"/>
                <a:gd name="connsiteY9" fmla="*/ 329333 h 714262"/>
                <a:gd name="connsiteX10" fmla="*/ 565585 w 710308"/>
                <a:gd name="connsiteY10" fmla="*/ 258807 h 714262"/>
                <a:gd name="connsiteX11" fmla="*/ 340630 w 710308"/>
                <a:gd name="connsiteY11" fmla="*/ 98352 h 714262"/>
                <a:gd name="connsiteX12" fmla="*/ 252614 w 710308"/>
                <a:gd name="connsiteY12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197070 w 710308"/>
                <a:gd name="connsiteY6" fmla="*/ 514340 h 714262"/>
                <a:gd name="connsiteX7" fmla="*/ 359679 w 710308"/>
                <a:gd name="connsiteY7" fmla="*/ 555551 h 714262"/>
                <a:gd name="connsiteX8" fmla="*/ 362061 w 710308"/>
                <a:gd name="connsiteY8" fmla="*/ 422202 h 714262"/>
                <a:gd name="connsiteX9" fmla="*/ 516841 w 710308"/>
                <a:gd name="connsiteY9" fmla="*/ 329333 h 714262"/>
                <a:gd name="connsiteX10" fmla="*/ 565585 w 710308"/>
                <a:gd name="connsiteY10" fmla="*/ 258807 h 714262"/>
                <a:gd name="connsiteX11" fmla="*/ 340630 w 710308"/>
                <a:gd name="connsiteY11" fmla="*/ 98352 h 714262"/>
                <a:gd name="connsiteX12" fmla="*/ 252614 w 710308"/>
                <a:gd name="connsiteY12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275651 w 710308"/>
                <a:gd name="connsiteY6" fmla="*/ 581015 h 714262"/>
                <a:gd name="connsiteX7" fmla="*/ 359679 w 710308"/>
                <a:gd name="connsiteY7" fmla="*/ 555551 h 714262"/>
                <a:gd name="connsiteX8" fmla="*/ 362061 w 710308"/>
                <a:gd name="connsiteY8" fmla="*/ 422202 h 714262"/>
                <a:gd name="connsiteX9" fmla="*/ 516841 w 710308"/>
                <a:gd name="connsiteY9" fmla="*/ 329333 h 714262"/>
                <a:gd name="connsiteX10" fmla="*/ 565585 w 710308"/>
                <a:gd name="connsiteY10" fmla="*/ 258807 h 714262"/>
                <a:gd name="connsiteX11" fmla="*/ 340630 w 710308"/>
                <a:gd name="connsiteY11" fmla="*/ 98352 h 714262"/>
                <a:gd name="connsiteX12" fmla="*/ 252614 w 710308"/>
                <a:gd name="connsiteY12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226329 w 710308"/>
                <a:gd name="connsiteY6" fmla="*/ 429345 h 714262"/>
                <a:gd name="connsiteX7" fmla="*/ 275651 w 710308"/>
                <a:gd name="connsiteY7" fmla="*/ 581015 h 714262"/>
                <a:gd name="connsiteX8" fmla="*/ 359679 w 710308"/>
                <a:gd name="connsiteY8" fmla="*/ 555551 h 714262"/>
                <a:gd name="connsiteX9" fmla="*/ 362061 w 710308"/>
                <a:gd name="connsiteY9" fmla="*/ 422202 h 714262"/>
                <a:gd name="connsiteX10" fmla="*/ 516841 w 710308"/>
                <a:gd name="connsiteY10" fmla="*/ 329333 h 714262"/>
                <a:gd name="connsiteX11" fmla="*/ 565585 w 710308"/>
                <a:gd name="connsiteY11" fmla="*/ 258807 h 714262"/>
                <a:gd name="connsiteX12" fmla="*/ 340630 w 710308"/>
                <a:gd name="connsiteY12" fmla="*/ 98352 h 714262"/>
                <a:gd name="connsiteX13" fmla="*/ 252614 w 710308"/>
                <a:gd name="connsiteY13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271572 w 710308"/>
                <a:gd name="connsiteY6" fmla="*/ 376957 h 714262"/>
                <a:gd name="connsiteX7" fmla="*/ 275651 w 710308"/>
                <a:gd name="connsiteY7" fmla="*/ 581015 h 714262"/>
                <a:gd name="connsiteX8" fmla="*/ 359679 w 710308"/>
                <a:gd name="connsiteY8" fmla="*/ 555551 h 714262"/>
                <a:gd name="connsiteX9" fmla="*/ 362061 w 710308"/>
                <a:gd name="connsiteY9" fmla="*/ 422202 h 714262"/>
                <a:gd name="connsiteX10" fmla="*/ 516841 w 710308"/>
                <a:gd name="connsiteY10" fmla="*/ 329333 h 714262"/>
                <a:gd name="connsiteX11" fmla="*/ 565585 w 710308"/>
                <a:gd name="connsiteY11" fmla="*/ 258807 h 714262"/>
                <a:gd name="connsiteX12" fmla="*/ 340630 w 710308"/>
                <a:gd name="connsiteY12" fmla="*/ 98352 h 714262"/>
                <a:gd name="connsiteX13" fmla="*/ 252614 w 710308"/>
                <a:gd name="connsiteY13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273954 w 710308"/>
                <a:gd name="connsiteY6" fmla="*/ 272183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65585 w 710308"/>
                <a:gd name="connsiteY12" fmla="*/ 258807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16841 w 710308"/>
                <a:gd name="connsiteY11" fmla="*/ 329333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7323 w 710308"/>
                <a:gd name="connsiteY12" fmla="*/ 284089 h 714262"/>
                <a:gd name="connsiteX13" fmla="*/ 551298 w 710308"/>
                <a:gd name="connsiteY13" fmla="*/ 244519 h 714262"/>
                <a:gd name="connsiteX14" fmla="*/ 340630 w 710308"/>
                <a:gd name="connsiteY14" fmla="*/ 98352 h 714262"/>
                <a:gd name="connsiteX15" fmla="*/ 252614 w 710308"/>
                <a:gd name="connsiteY15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7323 w 710308"/>
                <a:gd name="connsiteY12" fmla="*/ 284089 h 714262"/>
                <a:gd name="connsiteX13" fmla="*/ 551298 w 710308"/>
                <a:gd name="connsiteY13" fmla="*/ 244519 h 714262"/>
                <a:gd name="connsiteX14" fmla="*/ 340630 w 710308"/>
                <a:gd name="connsiteY14" fmla="*/ 98352 h 714262"/>
                <a:gd name="connsiteX15" fmla="*/ 252614 w 710308"/>
                <a:gd name="connsiteY15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5651 w 710308"/>
                <a:gd name="connsiteY8" fmla="*/ 581015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50154 w 710308"/>
                <a:gd name="connsiteY10" fmla="*/ 488877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40630 w 710308"/>
                <a:gd name="connsiteY14" fmla="*/ 98352 h 714262"/>
                <a:gd name="connsiteX15" fmla="*/ 252614 w 710308"/>
                <a:gd name="connsiteY15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50154 w 710308"/>
                <a:gd name="connsiteY10" fmla="*/ 488877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40630 w 710308"/>
                <a:gd name="connsiteY14" fmla="*/ 98352 h 714262"/>
                <a:gd name="connsiteX15" fmla="*/ 252614 w 710308"/>
                <a:gd name="connsiteY15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40630 w 710308"/>
                <a:gd name="connsiteY13" fmla="*/ 98352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2614 w 710308"/>
                <a:gd name="connsiteY5" fmla="*/ 167557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2614 w 710308"/>
                <a:gd name="connsiteY14" fmla="*/ 167557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21592 w 710308"/>
                <a:gd name="connsiteY6" fmla="*/ 27932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71572 w 710308"/>
                <a:gd name="connsiteY7" fmla="*/ 376957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4206 w 710308"/>
                <a:gd name="connsiteY7" fmla="*/ 384853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0889 w 710308"/>
                <a:gd name="connsiteY8" fmla="*/ 590540 h 714262"/>
                <a:gd name="connsiteX9" fmla="*/ 359679 w 710308"/>
                <a:gd name="connsiteY9" fmla="*/ 555551 h 714262"/>
                <a:gd name="connsiteX10" fmla="*/ 362061 w 710308"/>
                <a:gd name="connsiteY10" fmla="*/ 422202 h 714262"/>
                <a:gd name="connsiteX11" fmla="*/ 533510 w 710308"/>
                <a:gd name="connsiteY11" fmla="*/ 312664 h 714262"/>
                <a:gd name="connsiteX12" fmla="*/ 551298 w 710308"/>
                <a:gd name="connsiteY12" fmla="*/ 244519 h 714262"/>
                <a:gd name="connsiteX13" fmla="*/ 337471 w 710308"/>
                <a:gd name="connsiteY13" fmla="*/ 109407 h 714262"/>
                <a:gd name="connsiteX14" fmla="*/ 251035 w 710308"/>
                <a:gd name="connsiteY14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83830 w 710308"/>
                <a:gd name="connsiteY8" fmla="*/ 447280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0889 w 710308"/>
                <a:gd name="connsiteY9" fmla="*/ 590540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3258 w 710308"/>
                <a:gd name="connsiteY9" fmla="*/ 602385 h 714262"/>
                <a:gd name="connsiteX10" fmla="*/ 359679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3258 w 710308"/>
                <a:gd name="connsiteY9" fmla="*/ 602385 h 714262"/>
                <a:gd name="connsiteX10" fmla="*/ 360226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3258 w 710308"/>
                <a:gd name="connsiteY9" fmla="*/ 602385 h 714262"/>
                <a:gd name="connsiteX10" fmla="*/ 360226 w 710308"/>
                <a:gd name="connsiteY10" fmla="*/ 555551 h 714262"/>
                <a:gd name="connsiteX11" fmla="*/ 362061 w 710308"/>
                <a:gd name="connsiteY11" fmla="*/ 422202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3258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565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514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226 w 710308"/>
                <a:gd name="connsiteY10" fmla="*/ 555551 h 714262"/>
                <a:gd name="connsiteX11" fmla="*/ 361240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5016 w 710308"/>
                <a:gd name="connsiteY6" fmla="*/ 278536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51035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51035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33510 w 710308"/>
                <a:gd name="connsiteY12" fmla="*/ 31266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46101 w 710308"/>
                <a:gd name="connsiteY12" fmla="*/ 32005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46101 w 710308"/>
                <a:gd name="connsiteY12" fmla="*/ 32005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46101 w 710308"/>
                <a:gd name="connsiteY12" fmla="*/ 32005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  <a:gd name="connsiteX0" fmla="*/ 0 w 710308"/>
                <a:gd name="connsiteY0" fmla="*/ 357131 h 714262"/>
                <a:gd name="connsiteX1" fmla="*/ 355154 w 710308"/>
                <a:gd name="connsiteY1" fmla="*/ 0 h 714262"/>
                <a:gd name="connsiteX2" fmla="*/ 710308 w 710308"/>
                <a:gd name="connsiteY2" fmla="*/ 357131 h 714262"/>
                <a:gd name="connsiteX3" fmla="*/ 355154 w 710308"/>
                <a:gd name="connsiteY3" fmla="*/ 714262 h 714262"/>
                <a:gd name="connsiteX4" fmla="*/ 0 w 710308"/>
                <a:gd name="connsiteY4" fmla="*/ 357131 h 714262"/>
                <a:gd name="connsiteX5" fmla="*/ 249119 w 710308"/>
                <a:gd name="connsiteY5" fmla="*/ 158871 h 714262"/>
                <a:gd name="connsiteX6" fmla="*/ 436658 w 710308"/>
                <a:gd name="connsiteY6" fmla="*/ 278262 h 714262"/>
                <a:gd name="connsiteX7" fmla="*/ 288154 w 710308"/>
                <a:gd name="connsiteY7" fmla="*/ 359585 h 714262"/>
                <a:gd name="connsiteX8" fmla="*/ 273018 w 710308"/>
                <a:gd name="connsiteY8" fmla="*/ 393585 h 714262"/>
                <a:gd name="connsiteX9" fmla="*/ 272984 w 710308"/>
                <a:gd name="connsiteY9" fmla="*/ 602385 h 714262"/>
                <a:gd name="connsiteX10" fmla="*/ 360500 w 710308"/>
                <a:gd name="connsiteY10" fmla="*/ 555277 h 714262"/>
                <a:gd name="connsiteX11" fmla="*/ 361240 w 710308"/>
                <a:gd name="connsiteY11" fmla="*/ 421107 h 714262"/>
                <a:gd name="connsiteX12" fmla="*/ 546101 w 710308"/>
                <a:gd name="connsiteY12" fmla="*/ 320054 h 714262"/>
                <a:gd name="connsiteX13" fmla="*/ 551298 w 710308"/>
                <a:gd name="connsiteY13" fmla="*/ 244519 h 714262"/>
                <a:gd name="connsiteX14" fmla="*/ 337471 w 710308"/>
                <a:gd name="connsiteY14" fmla="*/ 109407 h 714262"/>
                <a:gd name="connsiteX15" fmla="*/ 249119 w 710308"/>
                <a:gd name="connsiteY15" fmla="*/ 158871 h 71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0308" h="714262">
                  <a:moveTo>
                    <a:pt x="0" y="357131"/>
                  </a:moveTo>
                  <a:cubicBezTo>
                    <a:pt x="0" y="159893"/>
                    <a:pt x="159008" y="0"/>
                    <a:pt x="355154" y="0"/>
                  </a:cubicBezTo>
                  <a:cubicBezTo>
                    <a:pt x="551300" y="0"/>
                    <a:pt x="710308" y="159893"/>
                    <a:pt x="710308" y="357131"/>
                  </a:cubicBezTo>
                  <a:cubicBezTo>
                    <a:pt x="710308" y="554369"/>
                    <a:pt x="551300" y="714262"/>
                    <a:pt x="355154" y="714262"/>
                  </a:cubicBezTo>
                  <a:cubicBezTo>
                    <a:pt x="159008" y="714262"/>
                    <a:pt x="0" y="554369"/>
                    <a:pt x="0" y="357131"/>
                  </a:cubicBezTo>
                  <a:close/>
                  <a:moveTo>
                    <a:pt x="249119" y="158871"/>
                  </a:moveTo>
                  <a:lnTo>
                    <a:pt x="436658" y="278262"/>
                  </a:lnTo>
                  <a:lnTo>
                    <a:pt x="288154" y="359585"/>
                  </a:lnTo>
                  <a:cubicBezTo>
                    <a:pt x="282663" y="363623"/>
                    <a:pt x="273526" y="374044"/>
                    <a:pt x="273018" y="393585"/>
                  </a:cubicBezTo>
                  <a:cubicBezTo>
                    <a:pt x="272916" y="463185"/>
                    <a:pt x="273086" y="532785"/>
                    <a:pt x="272984" y="602385"/>
                  </a:cubicBezTo>
                  <a:lnTo>
                    <a:pt x="360500" y="555277"/>
                  </a:lnTo>
                  <a:cubicBezTo>
                    <a:pt x="361112" y="510827"/>
                    <a:pt x="360322" y="487781"/>
                    <a:pt x="361240" y="421107"/>
                  </a:cubicBezTo>
                  <a:lnTo>
                    <a:pt x="546101" y="320054"/>
                  </a:lnTo>
                  <a:cubicBezTo>
                    <a:pt x="578269" y="300595"/>
                    <a:pt x="575781" y="261571"/>
                    <a:pt x="551298" y="244519"/>
                  </a:cubicBezTo>
                  <a:lnTo>
                    <a:pt x="337471" y="109407"/>
                  </a:lnTo>
                  <a:lnTo>
                    <a:pt x="249119" y="15887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2">
            <a:extLst>
              <a:ext uri="{FF2B5EF4-FFF2-40B4-BE49-F238E27FC236}">
                <a16:creationId xmlns:a16="http://schemas.microsoft.com/office/drawing/2014/main" id="{CF252791-CC84-42D3-9275-2F879EECFC67}"/>
              </a:ext>
            </a:extLst>
          </p:cNvPr>
          <p:cNvGrpSpPr>
            <a:grpSpLocks noChangeAspect="1"/>
          </p:cNvGrpSpPr>
          <p:nvPr/>
        </p:nvGrpSpPr>
        <p:grpSpPr>
          <a:xfrm rot="3128133">
            <a:off x="4336096" y="4597279"/>
            <a:ext cx="409845" cy="540000"/>
            <a:chOff x="3859072" y="1562470"/>
            <a:chExt cx="2568361" cy="3376267"/>
          </a:xfrm>
        </p:grpSpPr>
        <p:sp>
          <p:nvSpPr>
            <p:cNvPr id="55" name="Rectangle: Rounded Corners 7">
              <a:extLst>
                <a:ext uri="{FF2B5EF4-FFF2-40B4-BE49-F238E27FC236}">
                  <a16:creationId xmlns:a16="http://schemas.microsoft.com/office/drawing/2014/main" id="{82A6CA06-FBE5-4294-9757-4A09A2D25929}"/>
                </a:ext>
              </a:extLst>
            </p:cNvPr>
            <p:cNvSpPr/>
            <p:nvPr/>
          </p:nvSpPr>
          <p:spPr>
            <a:xfrm>
              <a:off x="5011755" y="1562470"/>
              <a:ext cx="1415678" cy="2059961"/>
            </a:xfrm>
            <a:custGeom>
              <a:avLst/>
              <a:gdLst>
                <a:gd name="connsiteX0" fmla="*/ 0 w 1409736"/>
                <a:gd name="connsiteY0" fmla="*/ 128427 h 2059619"/>
                <a:gd name="connsiteX1" fmla="*/ 128427 w 1409736"/>
                <a:gd name="connsiteY1" fmla="*/ 0 h 2059619"/>
                <a:gd name="connsiteX2" fmla="*/ 1281309 w 1409736"/>
                <a:gd name="connsiteY2" fmla="*/ 0 h 2059619"/>
                <a:gd name="connsiteX3" fmla="*/ 1409736 w 1409736"/>
                <a:gd name="connsiteY3" fmla="*/ 128427 h 2059619"/>
                <a:gd name="connsiteX4" fmla="*/ 1409736 w 1409736"/>
                <a:gd name="connsiteY4" fmla="*/ 1931192 h 2059619"/>
                <a:gd name="connsiteX5" fmla="*/ 1281309 w 1409736"/>
                <a:gd name="connsiteY5" fmla="*/ 2059619 h 2059619"/>
                <a:gd name="connsiteX6" fmla="*/ 128427 w 1409736"/>
                <a:gd name="connsiteY6" fmla="*/ 2059619 h 2059619"/>
                <a:gd name="connsiteX7" fmla="*/ 0 w 1409736"/>
                <a:gd name="connsiteY7" fmla="*/ 1931192 h 2059619"/>
                <a:gd name="connsiteX8" fmla="*/ 0 w 1409736"/>
                <a:gd name="connsiteY8" fmla="*/ 128427 h 2059619"/>
                <a:gd name="connsiteX0" fmla="*/ 0 w 1409736"/>
                <a:gd name="connsiteY0" fmla="*/ 128427 h 2059961"/>
                <a:gd name="connsiteX1" fmla="*/ 128427 w 1409736"/>
                <a:gd name="connsiteY1" fmla="*/ 0 h 2059961"/>
                <a:gd name="connsiteX2" fmla="*/ 1281309 w 1409736"/>
                <a:gd name="connsiteY2" fmla="*/ 0 h 2059961"/>
                <a:gd name="connsiteX3" fmla="*/ 1409736 w 1409736"/>
                <a:gd name="connsiteY3" fmla="*/ 128427 h 2059961"/>
                <a:gd name="connsiteX4" fmla="*/ 1409736 w 1409736"/>
                <a:gd name="connsiteY4" fmla="*/ 1931192 h 2059961"/>
                <a:gd name="connsiteX5" fmla="*/ 1281309 w 1409736"/>
                <a:gd name="connsiteY5" fmla="*/ 2059619 h 2059961"/>
                <a:gd name="connsiteX6" fmla="*/ 527318 w 1409736"/>
                <a:gd name="connsiteY6" fmla="*/ 2059961 h 2059961"/>
                <a:gd name="connsiteX7" fmla="*/ 128427 w 1409736"/>
                <a:gd name="connsiteY7" fmla="*/ 2059619 h 2059961"/>
                <a:gd name="connsiteX8" fmla="*/ 0 w 1409736"/>
                <a:gd name="connsiteY8" fmla="*/ 1931192 h 2059961"/>
                <a:gd name="connsiteX9" fmla="*/ 0 w 1409736"/>
                <a:gd name="connsiteY9" fmla="*/ 128427 h 2059961"/>
                <a:gd name="connsiteX0" fmla="*/ 4128 w 1413864"/>
                <a:gd name="connsiteY0" fmla="*/ 128427 h 2059961"/>
                <a:gd name="connsiteX1" fmla="*/ 132555 w 1413864"/>
                <a:gd name="connsiteY1" fmla="*/ 0 h 2059961"/>
                <a:gd name="connsiteX2" fmla="*/ 1285437 w 1413864"/>
                <a:gd name="connsiteY2" fmla="*/ 0 h 2059961"/>
                <a:gd name="connsiteX3" fmla="*/ 1413864 w 1413864"/>
                <a:gd name="connsiteY3" fmla="*/ 128427 h 2059961"/>
                <a:gd name="connsiteX4" fmla="*/ 1413864 w 1413864"/>
                <a:gd name="connsiteY4" fmla="*/ 1931192 h 2059961"/>
                <a:gd name="connsiteX5" fmla="*/ 1285437 w 1413864"/>
                <a:gd name="connsiteY5" fmla="*/ 2059619 h 2059961"/>
                <a:gd name="connsiteX6" fmla="*/ 531446 w 1413864"/>
                <a:gd name="connsiteY6" fmla="*/ 2059961 h 2059961"/>
                <a:gd name="connsiteX7" fmla="*/ 132555 w 1413864"/>
                <a:gd name="connsiteY7" fmla="*/ 2059619 h 2059961"/>
                <a:gd name="connsiteX8" fmla="*/ 4128 w 1413864"/>
                <a:gd name="connsiteY8" fmla="*/ 1931192 h 2059961"/>
                <a:gd name="connsiteX9" fmla="*/ 0 w 1413864"/>
                <a:gd name="connsiteY9" fmla="*/ 1805961 h 2059961"/>
                <a:gd name="connsiteX10" fmla="*/ 4128 w 1413864"/>
                <a:gd name="connsiteY10" fmla="*/ 128427 h 2059961"/>
                <a:gd name="connsiteX0" fmla="*/ 4128 w 1413864"/>
                <a:gd name="connsiteY0" fmla="*/ 128427 h 2059961"/>
                <a:gd name="connsiteX1" fmla="*/ 132555 w 1413864"/>
                <a:gd name="connsiteY1" fmla="*/ 0 h 2059961"/>
                <a:gd name="connsiteX2" fmla="*/ 1285437 w 1413864"/>
                <a:gd name="connsiteY2" fmla="*/ 0 h 2059961"/>
                <a:gd name="connsiteX3" fmla="*/ 1413864 w 1413864"/>
                <a:gd name="connsiteY3" fmla="*/ 128427 h 2059961"/>
                <a:gd name="connsiteX4" fmla="*/ 1413864 w 1413864"/>
                <a:gd name="connsiteY4" fmla="*/ 1931192 h 2059961"/>
                <a:gd name="connsiteX5" fmla="*/ 1285437 w 1413864"/>
                <a:gd name="connsiteY5" fmla="*/ 2059619 h 2059961"/>
                <a:gd name="connsiteX6" fmla="*/ 531446 w 1413864"/>
                <a:gd name="connsiteY6" fmla="*/ 2059961 h 2059961"/>
                <a:gd name="connsiteX7" fmla="*/ 132555 w 1413864"/>
                <a:gd name="connsiteY7" fmla="*/ 2059619 h 2059961"/>
                <a:gd name="connsiteX8" fmla="*/ 4128 w 1413864"/>
                <a:gd name="connsiteY8" fmla="*/ 1931192 h 2059961"/>
                <a:gd name="connsiteX9" fmla="*/ 0 w 1413864"/>
                <a:gd name="connsiteY9" fmla="*/ 1805961 h 2059961"/>
                <a:gd name="connsiteX10" fmla="*/ 4128 w 1413864"/>
                <a:gd name="connsiteY10" fmla="*/ 128427 h 2059961"/>
                <a:gd name="connsiteX0" fmla="*/ 4128 w 1413864"/>
                <a:gd name="connsiteY0" fmla="*/ 128427 h 2059961"/>
                <a:gd name="connsiteX1" fmla="*/ 132555 w 1413864"/>
                <a:gd name="connsiteY1" fmla="*/ 0 h 2059961"/>
                <a:gd name="connsiteX2" fmla="*/ 1285437 w 1413864"/>
                <a:gd name="connsiteY2" fmla="*/ 0 h 2059961"/>
                <a:gd name="connsiteX3" fmla="*/ 1413864 w 1413864"/>
                <a:gd name="connsiteY3" fmla="*/ 128427 h 2059961"/>
                <a:gd name="connsiteX4" fmla="*/ 1413864 w 1413864"/>
                <a:gd name="connsiteY4" fmla="*/ 1931192 h 2059961"/>
                <a:gd name="connsiteX5" fmla="*/ 1285437 w 1413864"/>
                <a:gd name="connsiteY5" fmla="*/ 2059619 h 2059961"/>
                <a:gd name="connsiteX6" fmla="*/ 531446 w 1413864"/>
                <a:gd name="connsiteY6" fmla="*/ 2059961 h 2059961"/>
                <a:gd name="connsiteX7" fmla="*/ 132555 w 1413864"/>
                <a:gd name="connsiteY7" fmla="*/ 2059619 h 2059961"/>
                <a:gd name="connsiteX8" fmla="*/ 4128 w 1413864"/>
                <a:gd name="connsiteY8" fmla="*/ 1931192 h 2059961"/>
                <a:gd name="connsiteX9" fmla="*/ 0 w 1413864"/>
                <a:gd name="connsiteY9" fmla="*/ 1805961 h 2059961"/>
                <a:gd name="connsiteX10" fmla="*/ 4128 w 1413864"/>
                <a:gd name="connsiteY10" fmla="*/ 128427 h 2059961"/>
                <a:gd name="connsiteX0" fmla="*/ 4128 w 1413864"/>
                <a:gd name="connsiteY0" fmla="*/ 128427 h 2059961"/>
                <a:gd name="connsiteX1" fmla="*/ 132555 w 1413864"/>
                <a:gd name="connsiteY1" fmla="*/ 0 h 2059961"/>
                <a:gd name="connsiteX2" fmla="*/ 1285437 w 1413864"/>
                <a:gd name="connsiteY2" fmla="*/ 0 h 2059961"/>
                <a:gd name="connsiteX3" fmla="*/ 1413864 w 1413864"/>
                <a:gd name="connsiteY3" fmla="*/ 128427 h 2059961"/>
                <a:gd name="connsiteX4" fmla="*/ 1413864 w 1413864"/>
                <a:gd name="connsiteY4" fmla="*/ 1931192 h 2059961"/>
                <a:gd name="connsiteX5" fmla="*/ 1285437 w 1413864"/>
                <a:gd name="connsiteY5" fmla="*/ 2059619 h 2059961"/>
                <a:gd name="connsiteX6" fmla="*/ 531446 w 1413864"/>
                <a:gd name="connsiteY6" fmla="*/ 2059961 h 2059961"/>
                <a:gd name="connsiteX7" fmla="*/ 132555 w 1413864"/>
                <a:gd name="connsiteY7" fmla="*/ 2059619 h 2059961"/>
                <a:gd name="connsiteX8" fmla="*/ 4128 w 1413864"/>
                <a:gd name="connsiteY8" fmla="*/ 1931192 h 2059961"/>
                <a:gd name="connsiteX9" fmla="*/ 0 w 1413864"/>
                <a:gd name="connsiteY9" fmla="*/ 1805961 h 2059961"/>
                <a:gd name="connsiteX10" fmla="*/ 4128 w 1413864"/>
                <a:gd name="connsiteY10" fmla="*/ 128427 h 2059961"/>
                <a:gd name="connsiteX0" fmla="*/ 132555 w 1413864"/>
                <a:gd name="connsiteY0" fmla="*/ 2059619 h 2151059"/>
                <a:gd name="connsiteX1" fmla="*/ 4128 w 1413864"/>
                <a:gd name="connsiteY1" fmla="*/ 1931192 h 2151059"/>
                <a:gd name="connsiteX2" fmla="*/ 0 w 1413864"/>
                <a:gd name="connsiteY2" fmla="*/ 1805961 h 2151059"/>
                <a:gd name="connsiteX3" fmla="*/ 4128 w 1413864"/>
                <a:gd name="connsiteY3" fmla="*/ 128427 h 2151059"/>
                <a:gd name="connsiteX4" fmla="*/ 132555 w 1413864"/>
                <a:gd name="connsiteY4" fmla="*/ 0 h 2151059"/>
                <a:gd name="connsiteX5" fmla="*/ 1285437 w 1413864"/>
                <a:gd name="connsiteY5" fmla="*/ 0 h 2151059"/>
                <a:gd name="connsiteX6" fmla="*/ 1413864 w 1413864"/>
                <a:gd name="connsiteY6" fmla="*/ 128427 h 2151059"/>
                <a:gd name="connsiteX7" fmla="*/ 1413864 w 1413864"/>
                <a:gd name="connsiteY7" fmla="*/ 1931192 h 2151059"/>
                <a:gd name="connsiteX8" fmla="*/ 1285437 w 1413864"/>
                <a:gd name="connsiteY8" fmla="*/ 2059619 h 2151059"/>
                <a:gd name="connsiteX9" fmla="*/ 531446 w 1413864"/>
                <a:gd name="connsiteY9" fmla="*/ 2059961 h 2151059"/>
                <a:gd name="connsiteX10" fmla="*/ 223995 w 1413864"/>
                <a:gd name="connsiteY10" fmla="*/ 2151059 h 2151059"/>
                <a:gd name="connsiteX0" fmla="*/ 132555 w 1413864"/>
                <a:gd name="connsiteY0" fmla="*/ 2059619 h 2059961"/>
                <a:gd name="connsiteX1" fmla="*/ 4128 w 1413864"/>
                <a:gd name="connsiteY1" fmla="*/ 1931192 h 2059961"/>
                <a:gd name="connsiteX2" fmla="*/ 0 w 1413864"/>
                <a:gd name="connsiteY2" fmla="*/ 1805961 h 2059961"/>
                <a:gd name="connsiteX3" fmla="*/ 4128 w 1413864"/>
                <a:gd name="connsiteY3" fmla="*/ 128427 h 2059961"/>
                <a:gd name="connsiteX4" fmla="*/ 132555 w 1413864"/>
                <a:gd name="connsiteY4" fmla="*/ 0 h 2059961"/>
                <a:gd name="connsiteX5" fmla="*/ 1285437 w 1413864"/>
                <a:gd name="connsiteY5" fmla="*/ 0 h 2059961"/>
                <a:gd name="connsiteX6" fmla="*/ 1413864 w 1413864"/>
                <a:gd name="connsiteY6" fmla="*/ 128427 h 2059961"/>
                <a:gd name="connsiteX7" fmla="*/ 1413864 w 1413864"/>
                <a:gd name="connsiteY7" fmla="*/ 1931192 h 2059961"/>
                <a:gd name="connsiteX8" fmla="*/ 1285437 w 1413864"/>
                <a:gd name="connsiteY8" fmla="*/ 2059619 h 2059961"/>
                <a:gd name="connsiteX9" fmla="*/ 531446 w 1413864"/>
                <a:gd name="connsiteY9" fmla="*/ 2059961 h 2059961"/>
                <a:gd name="connsiteX0" fmla="*/ 4128 w 1413864"/>
                <a:gd name="connsiteY0" fmla="*/ 1931192 h 2059961"/>
                <a:gd name="connsiteX1" fmla="*/ 0 w 1413864"/>
                <a:gd name="connsiteY1" fmla="*/ 1805961 h 2059961"/>
                <a:gd name="connsiteX2" fmla="*/ 4128 w 1413864"/>
                <a:gd name="connsiteY2" fmla="*/ 128427 h 2059961"/>
                <a:gd name="connsiteX3" fmla="*/ 132555 w 1413864"/>
                <a:gd name="connsiteY3" fmla="*/ 0 h 2059961"/>
                <a:gd name="connsiteX4" fmla="*/ 1285437 w 1413864"/>
                <a:gd name="connsiteY4" fmla="*/ 0 h 2059961"/>
                <a:gd name="connsiteX5" fmla="*/ 1413864 w 1413864"/>
                <a:gd name="connsiteY5" fmla="*/ 128427 h 2059961"/>
                <a:gd name="connsiteX6" fmla="*/ 1413864 w 1413864"/>
                <a:gd name="connsiteY6" fmla="*/ 1931192 h 2059961"/>
                <a:gd name="connsiteX7" fmla="*/ 1285437 w 1413864"/>
                <a:gd name="connsiteY7" fmla="*/ 2059619 h 2059961"/>
                <a:gd name="connsiteX8" fmla="*/ 531446 w 1413864"/>
                <a:gd name="connsiteY8" fmla="*/ 2059961 h 2059961"/>
                <a:gd name="connsiteX0" fmla="*/ 0 w 1413864"/>
                <a:gd name="connsiteY0" fmla="*/ 1805961 h 2059961"/>
                <a:gd name="connsiteX1" fmla="*/ 4128 w 1413864"/>
                <a:gd name="connsiteY1" fmla="*/ 128427 h 2059961"/>
                <a:gd name="connsiteX2" fmla="*/ 132555 w 1413864"/>
                <a:gd name="connsiteY2" fmla="*/ 0 h 2059961"/>
                <a:gd name="connsiteX3" fmla="*/ 1285437 w 1413864"/>
                <a:gd name="connsiteY3" fmla="*/ 0 h 2059961"/>
                <a:gd name="connsiteX4" fmla="*/ 1413864 w 1413864"/>
                <a:gd name="connsiteY4" fmla="*/ 128427 h 2059961"/>
                <a:gd name="connsiteX5" fmla="*/ 1413864 w 1413864"/>
                <a:gd name="connsiteY5" fmla="*/ 1931192 h 2059961"/>
                <a:gd name="connsiteX6" fmla="*/ 1285437 w 1413864"/>
                <a:gd name="connsiteY6" fmla="*/ 2059619 h 2059961"/>
                <a:gd name="connsiteX7" fmla="*/ 531446 w 1413864"/>
                <a:gd name="connsiteY7" fmla="*/ 2059961 h 2059961"/>
                <a:gd name="connsiteX0" fmla="*/ 0 w 1418097"/>
                <a:gd name="connsiteY0" fmla="*/ 1844061 h 2059961"/>
                <a:gd name="connsiteX1" fmla="*/ 8361 w 1418097"/>
                <a:gd name="connsiteY1" fmla="*/ 128427 h 2059961"/>
                <a:gd name="connsiteX2" fmla="*/ 136788 w 1418097"/>
                <a:gd name="connsiteY2" fmla="*/ 0 h 2059961"/>
                <a:gd name="connsiteX3" fmla="*/ 1289670 w 1418097"/>
                <a:gd name="connsiteY3" fmla="*/ 0 h 2059961"/>
                <a:gd name="connsiteX4" fmla="*/ 1418097 w 1418097"/>
                <a:gd name="connsiteY4" fmla="*/ 128427 h 2059961"/>
                <a:gd name="connsiteX5" fmla="*/ 1418097 w 1418097"/>
                <a:gd name="connsiteY5" fmla="*/ 1931192 h 2059961"/>
                <a:gd name="connsiteX6" fmla="*/ 1289670 w 1418097"/>
                <a:gd name="connsiteY6" fmla="*/ 2059619 h 2059961"/>
                <a:gd name="connsiteX7" fmla="*/ 535679 w 1418097"/>
                <a:gd name="connsiteY7" fmla="*/ 2059961 h 2059961"/>
                <a:gd name="connsiteX0" fmla="*/ 0 w 1415678"/>
                <a:gd name="connsiteY0" fmla="*/ 1844061 h 2059961"/>
                <a:gd name="connsiteX1" fmla="*/ 5942 w 1415678"/>
                <a:gd name="connsiteY1" fmla="*/ 128427 h 2059961"/>
                <a:gd name="connsiteX2" fmla="*/ 134369 w 1415678"/>
                <a:gd name="connsiteY2" fmla="*/ 0 h 2059961"/>
                <a:gd name="connsiteX3" fmla="*/ 1287251 w 1415678"/>
                <a:gd name="connsiteY3" fmla="*/ 0 h 2059961"/>
                <a:gd name="connsiteX4" fmla="*/ 1415678 w 1415678"/>
                <a:gd name="connsiteY4" fmla="*/ 128427 h 2059961"/>
                <a:gd name="connsiteX5" fmla="*/ 1415678 w 1415678"/>
                <a:gd name="connsiteY5" fmla="*/ 1931192 h 2059961"/>
                <a:gd name="connsiteX6" fmla="*/ 1287251 w 1415678"/>
                <a:gd name="connsiteY6" fmla="*/ 2059619 h 2059961"/>
                <a:gd name="connsiteX7" fmla="*/ 533260 w 1415678"/>
                <a:gd name="connsiteY7" fmla="*/ 2059961 h 2059961"/>
                <a:gd name="connsiteX0" fmla="*/ 0 w 1415678"/>
                <a:gd name="connsiteY0" fmla="*/ 1836804 h 2059961"/>
                <a:gd name="connsiteX1" fmla="*/ 5942 w 1415678"/>
                <a:gd name="connsiteY1" fmla="*/ 128427 h 2059961"/>
                <a:gd name="connsiteX2" fmla="*/ 134369 w 1415678"/>
                <a:gd name="connsiteY2" fmla="*/ 0 h 2059961"/>
                <a:gd name="connsiteX3" fmla="*/ 1287251 w 1415678"/>
                <a:gd name="connsiteY3" fmla="*/ 0 h 2059961"/>
                <a:gd name="connsiteX4" fmla="*/ 1415678 w 1415678"/>
                <a:gd name="connsiteY4" fmla="*/ 128427 h 2059961"/>
                <a:gd name="connsiteX5" fmla="*/ 1415678 w 1415678"/>
                <a:gd name="connsiteY5" fmla="*/ 1931192 h 2059961"/>
                <a:gd name="connsiteX6" fmla="*/ 1287251 w 1415678"/>
                <a:gd name="connsiteY6" fmla="*/ 2059619 h 2059961"/>
                <a:gd name="connsiteX7" fmla="*/ 533260 w 1415678"/>
                <a:gd name="connsiteY7" fmla="*/ 2059961 h 205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5678" h="2059961">
                  <a:moveTo>
                    <a:pt x="0" y="1836804"/>
                  </a:moveTo>
                  <a:cubicBezTo>
                    <a:pt x="2787" y="1264926"/>
                    <a:pt x="3155" y="700305"/>
                    <a:pt x="5942" y="128427"/>
                  </a:cubicBezTo>
                  <a:cubicBezTo>
                    <a:pt x="5942" y="57499"/>
                    <a:pt x="63441" y="0"/>
                    <a:pt x="134369" y="0"/>
                  </a:cubicBezTo>
                  <a:lnTo>
                    <a:pt x="1287251" y="0"/>
                  </a:lnTo>
                  <a:cubicBezTo>
                    <a:pt x="1358179" y="0"/>
                    <a:pt x="1415678" y="57499"/>
                    <a:pt x="1415678" y="128427"/>
                  </a:cubicBezTo>
                  <a:lnTo>
                    <a:pt x="1415678" y="1931192"/>
                  </a:lnTo>
                  <a:cubicBezTo>
                    <a:pt x="1415678" y="2002120"/>
                    <a:pt x="1358179" y="2059619"/>
                    <a:pt x="1287251" y="2059619"/>
                  </a:cubicBezTo>
                  <a:lnTo>
                    <a:pt x="533260" y="2059961"/>
                  </a:lnTo>
                </a:path>
              </a:pathLst>
            </a:custGeom>
            <a:noFill/>
            <a:ln w="50800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6" name="Freeform: Shape 13">
              <a:extLst>
                <a:ext uri="{FF2B5EF4-FFF2-40B4-BE49-F238E27FC236}">
                  <a16:creationId xmlns:a16="http://schemas.microsoft.com/office/drawing/2014/main" id="{04A0BAF1-AEA2-4CA1-B9EE-DFF12A38967A}"/>
                </a:ext>
              </a:extLst>
            </p:cNvPr>
            <p:cNvSpPr/>
            <p:nvPr/>
          </p:nvSpPr>
          <p:spPr>
            <a:xfrm>
              <a:off x="3859072" y="2774112"/>
              <a:ext cx="1151664" cy="2164625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41652 w 1141652"/>
                <a:gd name="connsiteY0" fmla="*/ 2272 h 2160222"/>
                <a:gd name="connsiteX1" fmla="*/ 485090 w 1141652"/>
                <a:gd name="connsiteY1" fmla="*/ 314844 h 2160222"/>
                <a:gd name="connsiteX2" fmla="*/ 0 w 1141652"/>
                <a:gd name="connsiteY2" fmla="*/ 2160222 h 2160222"/>
                <a:gd name="connsiteX0" fmla="*/ 1141652 w 1141652"/>
                <a:gd name="connsiteY0" fmla="*/ 11 h 2157961"/>
                <a:gd name="connsiteX1" fmla="*/ 485090 w 1141652"/>
                <a:gd name="connsiteY1" fmla="*/ 312583 h 2157961"/>
                <a:gd name="connsiteX2" fmla="*/ 0 w 1141652"/>
                <a:gd name="connsiteY2" fmla="*/ 2157961 h 2157961"/>
                <a:gd name="connsiteX0" fmla="*/ 1141652 w 1141652"/>
                <a:gd name="connsiteY0" fmla="*/ 43 h 2157993"/>
                <a:gd name="connsiteX1" fmla="*/ 485090 w 1141652"/>
                <a:gd name="connsiteY1" fmla="*/ 312615 h 2157993"/>
                <a:gd name="connsiteX2" fmla="*/ 0 w 1141652"/>
                <a:gd name="connsiteY2" fmla="*/ 2157993 h 2157993"/>
                <a:gd name="connsiteX0" fmla="*/ 1098268 w 1098268"/>
                <a:gd name="connsiteY0" fmla="*/ 3776 h 2148377"/>
                <a:gd name="connsiteX1" fmla="*/ 485090 w 1098268"/>
                <a:gd name="connsiteY1" fmla="*/ 302999 h 2148377"/>
                <a:gd name="connsiteX2" fmla="*/ 0 w 1098268"/>
                <a:gd name="connsiteY2" fmla="*/ 2148377 h 2148377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0 h 2164625"/>
                <a:gd name="connsiteX1" fmla="*/ 793217 w 1151664"/>
                <a:gd name="connsiteY1" fmla="*/ 149298 h 2164625"/>
                <a:gd name="connsiteX2" fmla="*/ 485090 w 1151664"/>
                <a:gd name="connsiteY2" fmla="*/ 319247 h 2164625"/>
                <a:gd name="connsiteX3" fmla="*/ 0 w 1151664"/>
                <a:gd name="connsiteY3" fmla="*/ 2164625 h 2164625"/>
                <a:gd name="connsiteX0" fmla="*/ 1151664 w 1151664"/>
                <a:gd name="connsiteY0" fmla="*/ 0 h 2164625"/>
                <a:gd name="connsiteX1" fmla="*/ 793217 w 1151664"/>
                <a:gd name="connsiteY1" fmla="*/ 149298 h 2164625"/>
                <a:gd name="connsiteX2" fmla="*/ 415008 w 1151664"/>
                <a:gd name="connsiteY2" fmla="*/ 502795 h 2164625"/>
                <a:gd name="connsiteX3" fmla="*/ 0 w 1151664"/>
                <a:gd name="connsiteY3" fmla="*/ 2164625 h 2164625"/>
                <a:gd name="connsiteX0" fmla="*/ 1151664 w 1151664"/>
                <a:gd name="connsiteY0" fmla="*/ 0 h 2164625"/>
                <a:gd name="connsiteX1" fmla="*/ 793217 w 1151664"/>
                <a:gd name="connsiteY1" fmla="*/ 149298 h 2164625"/>
                <a:gd name="connsiteX2" fmla="*/ 415008 w 1151664"/>
                <a:gd name="connsiteY2" fmla="*/ 502795 h 2164625"/>
                <a:gd name="connsiteX3" fmla="*/ 0 w 1151664"/>
                <a:gd name="connsiteY3" fmla="*/ 2164625 h 216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1664" h="2164625">
                  <a:moveTo>
                    <a:pt x="1151664" y="0"/>
                  </a:moveTo>
                  <a:cubicBezTo>
                    <a:pt x="1082467" y="11534"/>
                    <a:pt x="904313" y="96090"/>
                    <a:pt x="793217" y="149298"/>
                  </a:cubicBezTo>
                  <a:cubicBezTo>
                    <a:pt x="682121" y="202506"/>
                    <a:pt x="510502" y="220303"/>
                    <a:pt x="415008" y="502795"/>
                  </a:cubicBezTo>
                  <a:cubicBezTo>
                    <a:pt x="299412" y="844754"/>
                    <a:pt x="33167" y="2003944"/>
                    <a:pt x="0" y="2164625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7" name="Freeform: Shape 14">
              <a:extLst>
                <a:ext uri="{FF2B5EF4-FFF2-40B4-BE49-F238E27FC236}">
                  <a16:creationId xmlns:a16="http://schemas.microsoft.com/office/drawing/2014/main" id="{914C6D1E-9964-421A-BB37-BEC34FDC7F68}"/>
                </a:ext>
              </a:extLst>
            </p:cNvPr>
            <p:cNvSpPr/>
            <p:nvPr/>
          </p:nvSpPr>
          <p:spPr>
            <a:xfrm>
              <a:off x="4642708" y="2455414"/>
              <a:ext cx="1565962" cy="2483323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84402 w 1151664"/>
                <a:gd name="connsiteY2" fmla="*/ 1635966 h 2164627"/>
                <a:gd name="connsiteX3" fmla="*/ 0 w 1151664"/>
                <a:gd name="connsiteY3" fmla="*/ 2164627 h 2164627"/>
                <a:gd name="connsiteX0" fmla="*/ 1151664 w 1151664"/>
                <a:gd name="connsiteY0" fmla="*/ 26 h 2164651"/>
                <a:gd name="connsiteX1" fmla="*/ 485090 w 1151664"/>
                <a:gd name="connsiteY1" fmla="*/ 319273 h 2164651"/>
                <a:gd name="connsiteX2" fmla="*/ 322527 w 1151664"/>
                <a:gd name="connsiteY2" fmla="*/ 1874115 h 2164651"/>
                <a:gd name="connsiteX3" fmla="*/ 0 w 1151664"/>
                <a:gd name="connsiteY3" fmla="*/ 2164651 h 2164651"/>
                <a:gd name="connsiteX0" fmla="*/ 1151664 w 1151664"/>
                <a:gd name="connsiteY0" fmla="*/ 1 h 2164626"/>
                <a:gd name="connsiteX1" fmla="*/ 485090 w 1151664"/>
                <a:gd name="connsiteY1" fmla="*/ 862173 h 2164626"/>
                <a:gd name="connsiteX2" fmla="*/ 322527 w 1151664"/>
                <a:gd name="connsiteY2" fmla="*/ 1874090 h 2164626"/>
                <a:gd name="connsiteX3" fmla="*/ 0 w 1151664"/>
                <a:gd name="connsiteY3" fmla="*/ 2164626 h 2164626"/>
                <a:gd name="connsiteX0" fmla="*/ 1151664 w 1151664"/>
                <a:gd name="connsiteY0" fmla="*/ 0 h 2164625"/>
                <a:gd name="connsiteX1" fmla="*/ 741627 w 1151664"/>
                <a:gd name="connsiteY1" fmla="*/ 426288 h 2164625"/>
                <a:gd name="connsiteX2" fmla="*/ 485090 w 1151664"/>
                <a:gd name="connsiteY2" fmla="*/ 862172 h 2164625"/>
                <a:gd name="connsiteX3" fmla="*/ 322527 w 1151664"/>
                <a:gd name="connsiteY3" fmla="*/ 1874089 h 2164625"/>
                <a:gd name="connsiteX4" fmla="*/ 0 w 1151664"/>
                <a:gd name="connsiteY4" fmla="*/ 2164625 h 2164625"/>
                <a:gd name="connsiteX0" fmla="*/ 1151664 w 1151664"/>
                <a:gd name="connsiteY0" fmla="*/ 0 h 2164625"/>
                <a:gd name="connsiteX1" fmla="*/ 732102 w 1151664"/>
                <a:gd name="connsiteY1" fmla="*/ 483438 h 2164625"/>
                <a:gd name="connsiteX2" fmla="*/ 485090 w 1151664"/>
                <a:gd name="connsiteY2" fmla="*/ 862172 h 2164625"/>
                <a:gd name="connsiteX3" fmla="*/ 322527 w 1151664"/>
                <a:gd name="connsiteY3" fmla="*/ 1874089 h 2164625"/>
                <a:gd name="connsiteX4" fmla="*/ 0 w 1151664"/>
                <a:gd name="connsiteY4" fmla="*/ 2164625 h 2164625"/>
                <a:gd name="connsiteX0" fmla="*/ 1151664 w 1151664"/>
                <a:gd name="connsiteY0" fmla="*/ 0 h 2164625"/>
                <a:gd name="connsiteX1" fmla="*/ 970227 w 1151664"/>
                <a:gd name="connsiteY1" fmla="*/ 207213 h 2164625"/>
                <a:gd name="connsiteX2" fmla="*/ 732102 w 1151664"/>
                <a:gd name="connsiteY2" fmla="*/ 483438 h 2164625"/>
                <a:gd name="connsiteX3" fmla="*/ 485090 w 1151664"/>
                <a:gd name="connsiteY3" fmla="*/ 862172 h 2164625"/>
                <a:gd name="connsiteX4" fmla="*/ 322527 w 1151664"/>
                <a:gd name="connsiteY4" fmla="*/ 1874089 h 2164625"/>
                <a:gd name="connsiteX5" fmla="*/ 0 w 1151664"/>
                <a:gd name="connsiteY5" fmla="*/ 2164625 h 2164625"/>
                <a:gd name="connsiteX0" fmla="*/ 1151664 w 1151664"/>
                <a:gd name="connsiteY0" fmla="*/ 0 h 2164625"/>
                <a:gd name="connsiteX1" fmla="*/ 1017852 w 1151664"/>
                <a:gd name="connsiteY1" fmla="*/ 254838 h 2164625"/>
                <a:gd name="connsiteX2" fmla="*/ 732102 w 1151664"/>
                <a:gd name="connsiteY2" fmla="*/ 483438 h 2164625"/>
                <a:gd name="connsiteX3" fmla="*/ 485090 w 1151664"/>
                <a:gd name="connsiteY3" fmla="*/ 862172 h 2164625"/>
                <a:gd name="connsiteX4" fmla="*/ 322527 w 1151664"/>
                <a:gd name="connsiteY4" fmla="*/ 1874089 h 2164625"/>
                <a:gd name="connsiteX5" fmla="*/ 0 w 1151664"/>
                <a:gd name="connsiteY5" fmla="*/ 2164625 h 2164625"/>
                <a:gd name="connsiteX0" fmla="*/ 0 w 1409238"/>
                <a:gd name="connsiteY0" fmla="*/ 935787 h 1909787"/>
                <a:gd name="connsiteX1" fmla="*/ 1409238 w 1409238"/>
                <a:gd name="connsiteY1" fmla="*/ 0 h 1909787"/>
                <a:gd name="connsiteX2" fmla="*/ 1123488 w 1409238"/>
                <a:gd name="connsiteY2" fmla="*/ 228600 h 1909787"/>
                <a:gd name="connsiteX3" fmla="*/ 876476 w 1409238"/>
                <a:gd name="connsiteY3" fmla="*/ 607334 h 1909787"/>
                <a:gd name="connsiteX4" fmla="*/ 713913 w 1409238"/>
                <a:gd name="connsiteY4" fmla="*/ 1619251 h 1909787"/>
                <a:gd name="connsiteX5" fmla="*/ 391386 w 1409238"/>
                <a:gd name="connsiteY5" fmla="*/ 1909787 h 1909787"/>
                <a:gd name="connsiteX0" fmla="*/ 0 w 1409238"/>
                <a:gd name="connsiteY0" fmla="*/ 935787 h 1909787"/>
                <a:gd name="connsiteX1" fmla="*/ 752013 w 1409238"/>
                <a:gd name="connsiteY1" fmla="*/ 400050 h 1909787"/>
                <a:gd name="connsiteX2" fmla="*/ 1409238 w 1409238"/>
                <a:gd name="connsiteY2" fmla="*/ 0 h 1909787"/>
                <a:gd name="connsiteX3" fmla="*/ 1123488 w 1409238"/>
                <a:gd name="connsiteY3" fmla="*/ 228600 h 1909787"/>
                <a:gd name="connsiteX4" fmla="*/ 876476 w 1409238"/>
                <a:gd name="connsiteY4" fmla="*/ 607334 h 1909787"/>
                <a:gd name="connsiteX5" fmla="*/ 713913 w 1409238"/>
                <a:gd name="connsiteY5" fmla="*/ 1619251 h 1909787"/>
                <a:gd name="connsiteX6" fmla="*/ 391386 w 1409238"/>
                <a:gd name="connsiteY6" fmla="*/ 1909787 h 1909787"/>
                <a:gd name="connsiteX0" fmla="*/ 0 w 1409238"/>
                <a:gd name="connsiteY0" fmla="*/ 935787 h 1909787"/>
                <a:gd name="connsiteX1" fmla="*/ 142413 w 1409238"/>
                <a:gd name="connsiteY1" fmla="*/ 495300 h 1909787"/>
                <a:gd name="connsiteX2" fmla="*/ 1409238 w 1409238"/>
                <a:gd name="connsiteY2" fmla="*/ 0 h 1909787"/>
                <a:gd name="connsiteX3" fmla="*/ 1123488 w 1409238"/>
                <a:gd name="connsiteY3" fmla="*/ 228600 h 1909787"/>
                <a:gd name="connsiteX4" fmla="*/ 876476 w 1409238"/>
                <a:gd name="connsiteY4" fmla="*/ 607334 h 1909787"/>
                <a:gd name="connsiteX5" fmla="*/ 713913 w 1409238"/>
                <a:gd name="connsiteY5" fmla="*/ 1619251 h 1909787"/>
                <a:gd name="connsiteX6" fmla="*/ 391386 w 1409238"/>
                <a:gd name="connsiteY6" fmla="*/ 1909787 h 1909787"/>
                <a:gd name="connsiteX0" fmla="*/ 0 w 1409238"/>
                <a:gd name="connsiteY0" fmla="*/ 935787 h 1909787"/>
                <a:gd name="connsiteX1" fmla="*/ 142413 w 1409238"/>
                <a:gd name="connsiteY1" fmla="*/ 495300 h 1909787"/>
                <a:gd name="connsiteX2" fmla="*/ 771063 w 1409238"/>
                <a:gd name="connsiteY2" fmla="*/ 247650 h 1909787"/>
                <a:gd name="connsiteX3" fmla="*/ 1409238 w 1409238"/>
                <a:gd name="connsiteY3" fmla="*/ 0 h 1909787"/>
                <a:gd name="connsiteX4" fmla="*/ 1123488 w 1409238"/>
                <a:gd name="connsiteY4" fmla="*/ 228600 h 1909787"/>
                <a:gd name="connsiteX5" fmla="*/ 876476 w 1409238"/>
                <a:gd name="connsiteY5" fmla="*/ 607334 h 1909787"/>
                <a:gd name="connsiteX6" fmla="*/ 713913 w 1409238"/>
                <a:gd name="connsiteY6" fmla="*/ 1619251 h 1909787"/>
                <a:gd name="connsiteX7" fmla="*/ 391386 w 1409238"/>
                <a:gd name="connsiteY7" fmla="*/ 1909787 h 1909787"/>
                <a:gd name="connsiteX0" fmla="*/ 0 w 1409238"/>
                <a:gd name="connsiteY0" fmla="*/ 1002462 h 1976462"/>
                <a:gd name="connsiteX1" fmla="*/ 142413 w 1409238"/>
                <a:gd name="connsiteY1" fmla="*/ 561975 h 1976462"/>
                <a:gd name="connsiteX2" fmla="*/ 656763 w 1409238"/>
                <a:gd name="connsiteY2" fmla="*/ 0 h 1976462"/>
                <a:gd name="connsiteX3" fmla="*/ 1409238 w 1409238"/>
                <a:gd name="connsiteY3" fmla="*/ 66675 h 1976462"/>
                <a:gd name="connsiteX4" fmla="*/ 1123488 w 1409238"/>
                <a:gd name="connsiteY4" fmla="*/ 295275 h 1976462"/>
                <a:gd name="connsiteX5" fmla="*/ 876476 w 1409238"/>
                <a:gd name="connsiteY5" fmla="*/ 674009 h 1976462"/>
                <a:gd name="connsiteX6" fmla="*/ 713913 w 1409238"/>
                <a:gd name="connsiteY6" fmla="*/ 1685926 h 1976462"/>
                <a:gd name="connsiteX7" fmla="*/ 391386 w 1409238"/>
                <a:gd name="connsiteY7" fmla="*/ 1976462 h 1976462"/>
                <a:gd name="connsiteX0" fmla="*/ 0 w 1409238"/>
                <a:gd name="connsiteY0" fmla="*/ 1002462 h 1976462"/>
                <a:gd name="connsiteX1" fmla="*/ 142413 w 1409238"/>
                <a:gd name="connsiteY1" fmla="*/ 561975 h 1976462"/>
                <a:gd name="connsiteX2" fmla="*/ 656763 w 1409238"/>
                <a:gd name="connsiteY2" fmla="*/ 0 h 1976462"/>
                <a:gd name="connsiteX3" fmla="*/ 1409238 w 1409238"/>
                <a:gd name="connsiteY3" fmla="*/ 66675 h 1976462"/>
                <a:gd name="connsiteX4" fmla="*/ 1123488 w 1409238"/>
                <a:gd name="connsiteY4" fmla="*/ 295275 h 1976462"/>
                <a:gd name="connsiteX5" fmla="*/ 876476 w 1409238"/>
                <a:gd name="connsiteY5" fmla="*/ 674009 h 1976462"/>
                <a:gd name="connsiteX6" fmla="*/ 713913 w 1409238"/>
                <a:gd name="connsiteY6" fmla="*/ 1685926 h 1976462"/>
                <a:gd name="connsiteX7" fmla="*/ 391386 w 1409238"/>
                <a:gd name="connsiteY7" fmla="*/ 1976462 h 1976462"/>
                <a:gd name="connsiteX0" fmla="*/ 0 w 1409238"/>
                <a:gd name="connsiteY0" fmla="*/ 1002462 h 1976462"/>
                <a:gd name="connsiteX1" fmla="*/ 142413 w 1409238"/>
                <a:gd name="connsiteY1" fmla="*/ 561975 h 1976462"/>
                <a:gd name="connsiteX2" fmla="*/ 656763 w 1409238"/>
                <a:gd name="connsiteY2" fmla="*/ 0 h 1976462"/>
                <a:gd name="connsiteX3" fmla="*/ 1085388 w 1409238"/>
                <a:gd name="connsiteY3" fmla="*/ 28575 h 1976462"/>
                <a:gd name="connsiteX4" fmla="*/ 1409238 w 1409238"/>
                <a:gd name="connsiteY4" fmla="*/ 66675 h 1976462"/>
                <a:gd name="connsiteX5" fmla="*/ 1123488 w 1409238"/>
                <a:gd name="connsiteY5" fmla="*/ 295275 h 1976462"/>
                <a:gd name="connsiteX6" fmla="*/ 876476 w 1409238"/>
                <a:gd name="connsiteY6" fmla="*/ 674009 h 1976462"/>
                <a:gd name="connsiteX7" fmla="*/ 713913 w 1409238"/>
                <a:gd name="connsiteY7" fmla="*/ 1685926 h 1976462"/>
                <a:gd name="connsiteX8" fmla="*/ 391386 w 1409238"/>
                <a:gd name="connsiteY8" fmla="*/ 1976462 h 1976462"/>
                <a:gd name="connsiteX0" fmla="*/ 0 w 1409238"/>
                <a:gd name="connsiteY0" fmla="*/ 1497762 h 2471762"/>
                <a:gd name="connsiteX1" fmla="*/ 142413 w 1409238"/>
                <a:gd name="connsiteY1" fmla="*/ 1057275 h 2471762"/>
                <a:gd name="connsiteX2" fmla="*/ 656763 w 1409238"/>
                <a:gd name="connsiteY2" fmla="*/ 495300 h 2471762"/>
                <a:gd name="connsiteX3" fmla="*/ 1342563 w 1409238"/>
                <a:gd name="connsiteY3" fmla="*/ 0 h 2471762"/>
                <a:gd name="connsiteX4" fmla="*/ 1409238 w 1409238"/>
                <a:gd name="connsiteY4" fmla="*/ 561975 h 2471762"/>
                <a:gd name="connsiteX5" fmla="*/ 1123488 w 1409238"/>
                <a:gd name="connsiteY5" fmla="*/ 790575 h 2471762"/>
                <a:gd name="connsiteX6" fmla="*/ 876476 w 1409238"/>
                <a:gd name="connsiteY6" fmla="*/ 1169309 h 2471762"/>
                <a:gd name="connsiteX7" fmla="*/ 713913 w 1409238"/>
                <a:gd name="connsiteY7" fmla="*/ 2181226 h 2471762"/>
                <a:gd name="connsiteX8" fmla="*/ 391386 w 1409238"/>
                <a:gd name="connsiteY8" fmla="*/ 2471762 h 2471762"/>
                <a:gd name="connsiteX0" fmla="*/ 0 w 1551963"/>
                <a:gd name="connsiteY0" fmla="*/ 1497762 h 2471762"/>
                <a:gd name="connsiteX1" fmla="*/ 142413 w 1551963"/>
                <a:gd name="connsiteY1" fmla="*/ 1057275 h 2471762"/>
                <a:gd name="connsiteX2" fmla="*/ 656763 w 1551963"/>
                <a:gd name="connsiteY2" fmla="*/ 495300 h 2471762"/>
                <a:gd name="connsiteX3" fmla="*/ 1342563 w 1551963"/>
                <a:gd name="connsiteY3" fmla="*/ 0 h 2471762"/>
                <a:gd name="connsiteX4" fmla="*/ 1409238 w 1551963"/>
                <a:gd name="connsiteY4" fmla="*/ 561975 h 2471762"/>
                <a:gd name="connsiteX5" fmla="*/ 1123488 w 1551963"/>
                <a:gd name="connsiteY5" fmla="*/ 790575 h 2471762"/>
                <a:gd name="connsiteX6" fmla="*/ 876476 w 1551963"/>
                <a:gd name="connsiteY6" fmla="*/ 1169309 h 2471762"/>
                <a:gd name="connsiteX7" fmla="*/ 713913 w 1551963"/>
                <a:gd name="connsiteY7" fmla="*/ 2181226 h 2471762"/>
                <a:gd name="connsiteX8" fmla="*/ 391386 w 1551963"/>
                <a:gd name="connsiteY8" fmla="*/ 2471762 h 2471762"/>
                <a:gd name="connsiteX0" fmla="*/ 0 w 1551963"/>
                <a:gd name="connsiteY0" fmla="*/ 1498290 h 2472290"/>
                <a:gd name="connsiteX1" fmla="*/ 142413 w 1551963"/>
                <a:gd name="connsiteY1" fmla="*/ 1057803 h 2472290"/>
                <a:gd name="connsiteX2" fmla="*/ 656763 w 1551963"/>
                <a:gd name="connsiteY2" fmla="*/ 495828 h 2472290"/>
                <a:gd name="connsiteX3" fmla="*/ 1342563 w 1551963"/>
                <a:gd name="connsiteY3" fmla="*/ 528 h 2472290"/>
                <a:gd name="connsiteX4" fmla="*/ 1409238 w 1551963"/>
                <a:gd name="connsiteY4" fmla="*/ 562503 h 2472290"/>
                <a:gd name="connsiteX5" fmla="*/ 1123488 w 1551963"/>
                <a:gd name="connsiteY5" fmla="*/ 791103 h 2472290"/>
                <a:gd name="connsiteX6" fmla="*/ 876476 w 1551963"/>
                <a:gd name="connsiteY6" fmla="*/ 1169837 h 2472290"/>
                <a:gd name="connsiteX7" fmla="*/ 713913 w 1551963"/>
                <a:gd name="connsiteY7" fmla="*/ 2181754 h 2472290"/>
                <a:gd name="connsiteX8" fmla="*/ 391386 w 1551963"/>
                <a:gd name="connsiteY8" fmla="*/ 2472290 h 2472290"/>
                <a:gd name="connsiteX0" fmla="*/ 0 w 1598216"/>
                <a:gd name="connsiteY0" fmla="*/ 1516080 h 2472290"/>
                <a:gd name="connsiteX1" fmla="*/ 188666 w 1598216"/>
                <a:gd name="connsiteY1" fmla="*/ 1057803 h 2472290"/>
                <a:gd name="connsiteX2" fmla="*/ 703016 w 1598216"/>
                <a:gd name="connsiteY2" fmla="*/ 495828 h 2472290"/>
                <a:gd name="connsiteX3" fmla="*/ 1388816 w 1598216"/>
                <a:gd name="connsiteY3" fmla="*/ 528 h 2472290"/>
                <a:gd name="connsiteX4" fmla="*/ 1455491 w 1598216"/>
                <a:gd name="connsiteY4" fmla="*/ 562503 h 2472290"/>
                <a:gd name="connsiteX5" fmla="*/ 1169741 w 1598216"/>
                <a:gd name="connsiteY5" fmla="*/ 791103 h 2472290"/>
                <a:gd name="connsiteX6" fmla="*/ 922729 w 1598216"/>
                <a:gd name="connsiteY6" fmla="*/ 1169837 h 2472290"/>
                <a:gd name="connsiteX7" fmla="*/ 760166 w 1598216"/>
                <a:gd name="connsiteY7" fmla="*/ 2181754 h 2472290"/>
                <a:gd name="connsiteX8" fmla="*/ 437639 w 1598216"/>
                <a:gd name="connsiteY8" fmla="*/ 2472290 h 2472290"/>
                <a:gd name="connsiteX0" fmla="*/ 0 w 1598216"/>
                <a:gd name="connsiteY0" fmla="*/ 1516080 h 2472290"/>
                <a:gd name="connsiteX1" fmla="*/ 188666 w 1598216"/>
                <a:gd name="connsiteY1" fmla="*/ 1057803 h 2472290"/>
                <a:gd name="connsiteX2" fmla="*/ 703016 w 1598216"/>
                <a:gd name="connsiteY2" fmla="*/ 495828 h 2472290"/>
                <a:gd name="connsiteX3" fmla="*/ 1388816 w 1598216"/>
                <a:gd name="connsiteY3" fmla="*/ 528 h 2472290"/>
                <a:gd name="connsiteX4" fmla="*/ 1455491 w 1598216"/>
                <a:gd name="connsiteY4" fmla="*/ 562503 h 2472290"/>
                <a:gd name="connsiteX5" fmla="*/ 1169741 w 1598216"/>
                <a:gd name="connsiteY5" fmla="*/ 791103 h 2472290"/>
                <a:gd name="connsiteX6" fmla="*/ 922729 w 1598216"/>
                <a:gd name="connsiteY6" fmla="*/ 1169837 h 2472290"/>
                <a:gd name="connsiteX7" fmla="*/ 760166 w 1598216"/>
                <a:gd name="connsiteY7" fmla="*/ 2181754 h 2472290"/>
                <a:gd name="connsiteX8" fmla="*/ 437639 w 1598216"/>
                <a:gd name="connsiteY8" fmla="*/ 2472290 h 2472290"/>
                <a:gd name="connsiteX0" fmla="*/ 0 w 1598216"/>
                <a:gd name="connsiteY0" fmla="*/ 1516080 h 2472290"/>
                <a:gd name="connsiteX1" fmla="*/ 188666 w 1598216"/>
                <a:gd name="connsiteY1" fmla="*/ 1057803 h 2472290"/>
                <a:gd name="connsiteX2" fmla="*/ 703016 w 1598216"/>
                <a:gd name="connsiteY2" fmla="*/ 495828 h 2472290"/>
                <a:gd name="connsiteX3" fmla="*/ 1388816 w 1598216"/>
                <a:gd name="connsiteY3" fmla="*/ 528 h 2472290"/>
                <a:gd name="connsiteX4" fmla="*/ 1455491 w 1598216"/>
                <a:gd name="connsiteY4" fmla="*/ 562503 h 2472290"/>
                <a:gd name="connsiteX5" fmla="*/ 1169741 w 1598216"/>
                <a:gd name="connsiteY5" fmla="*/ 791103 h 2472290"/>
                <a:gd name="connsiteX6" fmla="*/ 922729 w 1598216"/>
                <a:gd name="connsiteY6" fmla="*/ 1169837 h 2472290"/>
                <a:gd name="connsiteX7" fmla="*/ 760166 w 1598216"/>
                <a:gd name="connsiteY7" fmla="*/ 2181754 h 2472290"/>
                <a:gd name="connsiteX8" fmla="*/ 437639 w 1598216"/>
                <a:gd name="connsiteY8" fmla="*/ 2472290 h 2472290"/>
                <a:gd name="connsiteX0" fmla="*/ 0 w 1598216"/>
                <a:gd name="connsiteY0" fmla="*/ 1516080 h 2472290"/>
                <a:gd name="connsiteX1" fmla="*/ 188666 w 1598216"/>
                <a:gd name="connsiteY1" fmla="*/ 1057803 h 2472290"/>
                <a:gd name="connsiteX2" fmla="*/ 703016 w 1598216"/>
                <a:gd name="connsiteY2" fmla="*/ 495828 h 2472290"/>
                <a:gd name="connsiteX3" fmla="*/ 1388816 w 1598216"/>
                <a:gd name="connsiteY3" fmla="*/ 528 h 2472290"/>
                <a:gd name="connsiteX4" fmla="*/ 1455491 w 1598216"/>
                <a:gd name="connsiteY4" fmla="*/ 562503 h 2472290"/>
                <a:gd name="connsiteX5" fmla="*/ 1169741 w 1598216"/>
                <a:gd name="connsiteY5" fmla="*/ 791103 h 2472290"/>
                <a:gd name="connsiteX6" fmla="*/ 922729 w 1598216"/>
                <a:gd name="connsiteY6" fmla="*/ 1169837 h 2472290"/>
                <a:gd name="connsiteX7" fmla="*/ 760166 w 1598216"/>
                <a:gd name="connsiteY7" fmla="*/ 2181754 h 2472290"/>
                <a:gd name="connsiteX8" fmla="*/ 437639 w 1598216"/>
                <a:gd name="connsiteY8" fmla="*/ 2472290 h 2472290"/>
                <a:gd name="connsiteX0" fmla="*/ 0 w 1598216"/>
                <a:gd name="connsiteY0" fmla="*/ 1516080 h 2472290"/>
                <a:gd name="connsiteX1" fmla="*/ 188666 w 1598216"/>
                <a:gd name="connsiteY1" fmla="*/ 1057803 h 2472290"/>
                <a:gd name="connsiteX2" fmla="*/ 703016 w 1598216"/>
                <a:gd name="connsiteY2" fmla="*/ 495828 h 2472290"/>
                <a:gd name="connsiteX3" fmla="*/ 1388816 w 1598216"/>
                <a:gd name="connsiteY3" fmla="*/ 528 h 2472290"/>
                <a:gd name="connsiteX4" fmla="*/ 1455491 w 1598216"/>
                <a:gd name="connsiteY4" fmla="*/ 562503 h 2472290"/>
                <a:gd name="connsiteX5" fmla="*/ 1169741 w 1598216"/>
                <a:gd name="connsiteY5" fmla="*/ 791103 h 2472290"/>
                <a:gd name="connsiteX6" fmla="*/ 922729 w 1598216"/>
                <a:gd name="connsiteY6" fmla="*/ 1169837 h 2472290"/>
                <a:gd name="connsiteX7" fmla="*/ 760166 w 1598216"/>
                <a:gd name="connsiteY7" fmla="*/ 2181754 h 2472290"/>
                <a:gd name="connsiteX8" fmla="*/ 437639 w 1598216"/>
                <a:gd name="connsiteY8" fmla="*/ 2472290 h 2472290"/>
                <a:gd name="connsiteX0" fmla="*/ 0 w 1598216"/>
                <a:gd name="connsiteY0" fmla="*/ 1516080 h 2472290"/>
                <a:gd name="connsiteX1" fmla="*/ 188666 w 1598216"/>
                <a:gd name="connsiteY1" fmla="*/ 1072035 h 2472290"/>
                <a:gd name="connsiteX2" fmla="*/ 703016 w 1598216"/>
                <a:gd name="connsiteY2" fmla="*/ 495828 h 2472290"/>
                <a:gd name="connsiteX3" fmla="*/ 1388816 w 1598216"/>
                <a:gd name="connsiteY3" fmla="*/ 528 h 2472290"/>
                <a:gd name="connsiteX4" fmla="*/ 1455491 w 1598216"/>
                <a:gd name="connsiteY4" fmla="*/ 562503 h 2472290"/>
                <a:gd name="connsiteX5" fmla="*/ 1169741 w 1598216"/>
                <a:gd name="connsiteY5" fmla="*/ 791103 h 2472290"/>
                <a:gd name="connsiteX6" fmla="*/ 922729 w 1598216"/>
                <a:gd name="connsiteY6" fmla="*/ 1169837 h 2472290"/>
                <a:gd name="connsiteX7" fmla="*/ 760166 w 1598216"/>
                <a:gd name="connsiteY7" fmla="*/ 2181754 h 2472290"/>
                <a:gd name="connsiteX8" fmla="*/ 437639 w 1598216"/>
                <a:gd name="connsiteY8" fmla="*/ 2472290 h 2472290"/>
                <a:gd name="connsiteX0" fmla="*/ 0 w 1598216"/>
                <a:gd name="connsiteY0" fmla="*/ 1516080 h 2472290"/>
                <a:gd name="connsiteX1" fmla="*/ 195782 w 1598216"/>
                <a:gd name="connsiteY1" fmla="*/ 1079151 h 2472290"/>
                <a:gd name="connsiteX2" fmla="*/ 703016 w 1598216"/>
                <a:gd name="connsiteY2" fmla="*/ 495828 h 2472290"/>
                <a:gd name="connsiteX3" fmla="*/ 1388816 w 1598216"/>
                <a:gd name="connsiteY3" fmla="*/ 528 h 2472290"/>
                <a:gd name="connsiteX4" fmla="*/ 1455491 w 1598216"/>
                <a:gd name="connsiteY4" fmla="*/ 562503 h 2472290"/>
                <a:gd name="connsiteX5" fmla="*/ 1169741 w 1598216"/>
                <a:gd name="connsiteY5" fmla="*/ 791103 h 2472290"/>
                <a:gd name="connsiteX6" fmla="*/ 922729 w 1598216"/>
                <a:gd name="connsiteY6" fmla="*/ 1169837 h 2472290"/>
                <a:gd name="connsiteX7" fmla="*/ 760166 w 1598216"/>
                <a:gd name="connsiteY7" fmla="*/ 2181754 h 2472290"/>
                <a:gd name="connsiteX8" fmla="*/ 437639 w 1598216"/>
                <a:gd name="connsiteY8" fmla="*/ 2472290 h 2472290"/>
                <a:gd name="connsiteX0" fmla="*/ 0 w 1565212"/>
                <a:gd name="connsiteY0" fmla="*/ 1516080 h 2472290"/>
                <a:gd name="connsiteX1" fmla="*/ 195782 w 1565212"/>
                <a:gd name="connsiteY1" fmla="*/ 1079151 h 2472290"/>
                <a:gd name="connsiteX2" fmla="*/ 703016 w 1565212"/>
                <a:gd name="connsiteY2" fmla="*/ 495828 h 2472290"/>
                <a:gd name="connsiteX3" fmla="*/ 1388816 w 1565212"/>
                <a:gd name="connsiteY3" fmla="*/ 528 h 2472290"/>
                <a:gd name="connsiteX4" fmla="*/ 1455491 w 1565212"/>
                <a:gd name="connsiteY4" fmla="*/ 562503 h 2472290"/>
                <a:gd name="connsiteX5" fmla="*/ 1169741 w 1565212"/>
                <a:gd name="connsiteY5" fmla="*/ 791103 h 2472290"/>
                <a:gd name="connsiteX6" fmla="*/ 922729 w 1565212"/>
                <a:gd name="connsiteY6" fmla="*/ 1169837 h 2472290"/>
                <a:gd name="connsiteX7" fmla="*/ 760166 w 1565212"/>
                <a:gd name="connsiteY7" fmla="*/ 2181754 h 2472290"/>
                <a:gd name="connsiteX8" fmla="*/ 437639 w 1565212"/>
                <a:gd name="connsiteY8" fmla="*/ 2472290 h 2472290"/>
                <a:gd name="connsiteX0" fmla="*/ 0 w 1551016"/>
                <a:gd name="connsiteY0" fmla="*/ 1520974 h 2477184"/>
                <a:gd name="connsiteX1" fmla="*/ 195782 w 1551016"/>
                <a:gd name="connsiteY1" fmla="*/ 1084045 h 2477184"/>
                <a:gd name="connsiteX2" fmla="*/ 703016 w 1551016"/>
                <a:gd name="connsiteY2" fmla="*/ 500722 h 2477184"/>
                <a:gd name="connsiteX3" fmla="*/ 1388816 w 1551016"/>
                <a:gd name="connsiteY3" fmla="*/ 5422 h 2477184"/>
                <a:gd name="connsiteX4" fmla="*/ 1549221 w 1551016"/>
                <a:gd name="connsiteY4" fmla="*/ 256741 h 2477184"/>
                <a:gd name="connsiteX5" fmla="*/ 1455491 w 1551016"/>
                <a:gd name="connsiteY5" fmla="*/ 567397 h 2477184"/>
                <a:gd name="connsiteX6" fmla="*/ 1169741 w 1551016"/>
                <a:gd name="connsiteY6" fmla="*/ 795997 h 2477184"/>
                <a:gd name="connsiteX7" fmla="*/ 922729 w 1551016"/>
                <a:gd name="connsiteY7" fmla="*/ 1174731 h 2477184"/>
                <a:gd name="connsiteX8" fmla="*/ 760166 w 1551016"/>
                <a:gd name="connsiteY8" fmla="*/ 2186648 h 2477184"/>
                <a:gd name="connsiteX9" fmla="*/ 437639 w 1551016"/>
                <a:gd name="connsiteY9" fmla="*/ 2477184 h 2477184"/>
                <a:gd name="connsiteX0" fmla="*/ 0 w 1578855"/>
                <a:gd name="connsiteY0" fmla="*/ 1520662 h 2476872"/>
                <a:gd name="connsiteX1" fmla="*/ 195782 w 1578855"/>
                <a:gd name="connsiteY1" fmla="*/ 1083733 h 2476872"/>
                <a:gd name="connsiteX2" fmla="*/ 703016 w 1578855"/>
                <a:gd name="connsiteY2" fmla="*/ 500410 h 2476872"/>
                <a:gd name="connsiteX3" fmla="*/ 1388816 w 1578855"/>
                <a:gd name="connsiteY3" fmla="*/ 5110 h 2476872"/>
                <a:gd name="connsiteX4" fmla="*/ 1577685 w 1578855"/>
                <a:gd name="connsiteY4" fmla="*/ 270661 h 2476872"/>
                <a:gd name="connsiteX5" fmla="*/ 1455491 w 1578855"/>
                <a:gd name="connsiteY5" fmla="*/ 567085 h 2476872"/>
                <a:gd name="connsiteX6" fmla="*/ 1169741 w 1578855"/>
                <a:gd name="connsiteY6" fmla="*/ 795685 h 2476872"/>
                <a:gd name="connsiteX7" fmla="*/ 922729 w 1578855"/>
                <a:gd name="connsiteY7" fmla="*/ 1174419 h 2476872"/>
                <a:gd name="connsiteX8" fmla="*/ 760166 w 1578855"/>
                <a:gd name="connsiteY8" fmla="*/ 2186336 h 2476872"/>
                <a:gd name="connsiteX9" fmla="*/ 437639 w 1578855"/>
                <a:gd name="connsiteY9" fmla="*/ 2476872 h 2476872"/>
                <a:gd name="connsiteX0" fmla="*/ 0 w 1577685"/>
                <a:gd name="connsiteY0" fmla="*/ 1520662 h 2476872"/>
                <a:gd name="connsiteX1" fmla="*/ 195782 w 1577685"/>
                <a:gd name="connsiteY1" fmla="*/ 1083733 h 2476872"/>
                <a:gd name="connsiteX2" fmla="*/ 703016 w 1577685"/>
                <a:gd name="connsiteY2" fmla="*/ 500410 h 2476872"/>
                <a:gd name="connsiteX3" fmla="*/ 1388816 w 1577685"/>
                <a:gd name="connsiteY3" fmla="*/ 5110 h 2476872"/>
                <a:gd name="connsiteX4" fmla="*/ 1577685 w 1577685"/>
                <a:gd name="connsiteY4" fmla="*/ 270661 h 2476872"/>
                <a:gd name="connsiteX5" fmla="*/ 1455491 w 1577685"/>
                <a:gd name="connsiteY5" fmla="*/ 567085 h 2476872"/>
                <a:gd name="connsiteX6" fmla="*/ 1169741 w 1577685"/>
                <a:gd name="connsiteY6" fmla="*/ 795685 h 2476872"/>
                <a:gd name="connsiteX7" fmla="*/ 922729 w 1577685"/>
                <a:gd name="connsiteY7" fmla="*/ 1174419 h 2476872"/>
                <a:gd name="connsiteX8" fmla="*/ 760166 w 1577685"/>
                <a:gd name="connsiteY8" fmla="*/ 2186336 h 2476872"/>
                <a:gd name="connsiteX9" fmla="*/ 437639 w 1577685"/>
                <a:gd name="connsiteY9" fmla="*/ 2476872 h 2476872"/>
                <a:gd name="connsiteX0" fmla="*/ 0 w 1577685"/>
                <a:gd name="connsiteY0" fmla="*/ 1520662 h 2476872"/>
                <a:gd name="connsiteX1" fmla="*/ 195782 w 1577685"/>
                <a:gd name="connsiteY1" fmla="*/ 1083733 h 2476872"/>
                <a:gd name="connsiteX2" fmla="*/ 703016 w 1577685"/>
                <a:gd name="connsiteY2" fmla="*/ 500410 h 2476872"/>
                <a:gd name="connsiteX3" fmla="*/ 1388816 w 1577685"/>
                <a:gd name="connsiteY3" fmla="*/ 5110 h 2476872"/>
                <a:gd name="connsiteX4" fmla="*/ 1577685 w 1577685"/>
                <a:gd name="connsiteY4" fmla="*/ 270661 h 2476872"/>
                <a:gd name="connsiteX5" fmla="*/ 1455491 w 1577685"/>
                <a:gd name="connsiteY5" fmla="*/ 567085 h 2476872"/>
                <a:gd name="connsiteX6" fmla="*/ 1169741 w 1577685"/>
                <a:gd name="connsiteY6" fmla="*/ 795685 h 2476872"/>
                <a:gd name="connsiteX7" fmla="*/ 922729 w 1577685"/>
                <a:gd name="connsiteY7" fmla="*/ 1174419 h 2476872"/>
                <a:gd name="connsiteX8" fmla="*/ 760166 w 1577685"/>
                <a:gd name="connsiteY8" fmla="*/ 2186336 h 2476872"/>
                <a:gd name="connsiteX9" fmla="*/ 437639 w 1577685"/>
                <a:gd name="connsiteY9" fmla="*/ 2476872 h 2476872"/>
                <a:gd name="connsiteX0" fmla="*/ 0 w 1577685"/>
                <a:gd name="connsiteY0" fmla="*/ 1520662 h 2476872"/>
                <a:gd name="connsiteX1" fmla="*/ 195782 w 1577685"/>
                <a:gd name="connsiteY1" fmla="*/ 1083733 h 2476872"/>
                <a:gd name="connsiteX2" fmla="*/ 703016 w 1577685"/>
                <a:gd name="connsiteY2" fmla="*/ 500410 h 2476872"/>
                <a:gd name="connsiteX3" fmla="*/ 1388816 w 1577685"/>
                <a:gd name="connsiteY3" fmla="*/ 5110 h 2476872"/>
                <a:gd name="connsiteX4" fmla="*/ 1577685 w 1577685"/>
                <a:gd name="connsiteY4" fmla="*/ 270661 h 2476872"/>
                <a:gd name="connsiteX5" fmla="*/ 1455491 w 1577685"/>
                <a:gd name="connsiteY5" fmla="*/ 567085 h 2476872"/>
                <a:gd name="connsiteX6" fmla="*/ 1169741 w 1577685"/>
                <a:gd name="connsiteY6" fmla="*/ 806359 h 2476872"/>
                <a:gd name="connsiteX7" fmla="*/ 922729 w 1577685"/>
                <a:gd name="connsiteY7" fmla="*/ 1174419 h 2476872"/>
                <a:gd name="connsiteX8" fmla="*/ 760166 w 1577685"/>
                <a:gd name="connsiteY8" fmla="*/ 2186336 h 2476872"/>
                <a:gd name="connsiteX9" fmla="*/ 437639 w 1577685"/>
                <a:gd name="connsiteY9" fmla="*/ 2476872 h 2476872"/>
                <a:gd name="connsiteX0" fmla="*/ 0 w 1577685"/>
                <a:gd name="connsiteY0" fmla="*/ 1520662 h 2476872"/>
                <a:gd name="connsiteX1" fmla="*/ 195782 w 1577685"/>
                <a:gd name="connsiteY1" fmla="*/ 1083733 h 2476872"/>
                <a:gd name="connsiteX2" fmla="*/ 703016 w 1577685"/>
                <a:gd name="connsiteY2" fmla="*/ 500410 h 2476872"/>
                <a:gd name="connsiteX3" fmla="*/ 1388816 w 1577685"/>
                <a:gd name="connsiteY3" fmla="*/ 5110 h 2476872"/>
                <a:gd name="connsiteX4" fmla="*/ 1577685 w 1577685"/>
                <a:gd name="connsiteY4" fmla="*/ 270661 h 2476872"/>
                <a:gd name="connsiteX5" fmla="*/ 1455491 w 1577685"/>
                <a:gd name="connsiteY5" fmla="*/ 567085 h 2476872"/>
                <a:gd name="connsiteX6" fmla="*/ 1169741 w 1577685"/>
                <a:gd name="connsiteY6" fmla="*/ 806359 h 2476872"/>
                <a:gd name="connsiteX7" fmla="*/ 922729 w 1577685"/>
                <a:gd name="connsiteY7" fmla="*/ 1174419 h 2476872"/>
                <a:gd name="connsiteX8" fmla="*/ 760166 w 1577685"/>
                <a:gd name="connsiteY8" fmla="*/ 2186336 h 2476872"/>
                <a:gd name="connsiteX9" fmla="*/ 437639 w 1577685"/>
                <a:gd name="connsiteY9" fmla="*/ 2476872 h 2476872"/>
                <a:gd name="connsiteX0" fmla="*/ 0 w 1577685"/>
                <a:gd name="connsiteY0" fmla="*/ 1531122 h 2487332"/>
                <a:gd name="connsiteX1" fmla="*/ 195782 w 1577685"/>
                <a:gd name="connsiteY1" fmla="*/ 1094193 h 2487332"/>
                <a:gd name="connsiteX2" fmla="*/ 703016 w 1577685"/>
                <a:gd name="connsiteY2" fmla="*/ 510870 h 2487332"/>
                <a:gd name="connsiteX3" fmla="*/ 1360353 w 1577685"/>
                <a:gd name="connsiteY3" fmla="*/ 4896 h 2487332"/>
                <a:gd name="connsiteX4" fmla="*/ 1577685 w 1577685"/>
                <a:gd name="connsiteY4" fmla="*/ 281121 h 2487332"/>
                <a:gd name="connsiteX5" fmla="*/ 1455491 w 1577685"/>
                <a:gd name="connsiteY5" fmla="*/ 577545 h 2487332"/>
                <a:gd name="connsiteX6" fmla="*/ 1169741 w 1577685"/>
                <a:gd name="connsiteY6" fmla="*/ 816819 h 2487332"/>
                <a:gd name="connsiteX7" fmla="*/ 922729 w 1577685"/>
                <a:gd name="connsiteY7" fmla="*/ 1184879 h 2487332"/>
                <a:gd name="connsiteX8" fmla="*/ 760166 w 1577685"/>
                <a:gd name="connsiteY8" fmla="*/ 2196796 h 2487332"/>
                <a:gd name="connsiteX9" fmla="*/ 437639 w 1577685"/>
                <a:gd name="connsiteY9" fmla="*/ 2487332 h 2487332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48124 w 1577685"/>
                <a:gd name="connsiteY1" fmla="*/ 1210001 h 2483323"/>
                <a:gd name="connsiteX2" fmla="*/ 195782 w 1577685"/>
                <a:gd name="connsiteY2" fmla="*/ 1090184 h 2483323"/>
                <a:gd name="connsiteX3" fmla="*/ 711483 w 1577685"/>
                <a:gd name="connsiteY3" fmla="*/ 511095 h 2483323"/>
                <a:gd name="connsiteX4" fmla="*/ 1360353 w 1577685"/>
                <a:gd name="connsiteY4" fmla="*/ 887 h 2483323"/>
                <a:gd name="connsiteX5" fmla="*/ 1577685 w 1577685"/>
                <a:gd name="connsiteY5" fmla="*/ 277112 h 2483323"/>
                <a:gd name="connsiteX6" fmla="*/ 1442791 w 1577685"/>
                <a:gd name="connsiteY6" fmla="*/ 565070 h 2483323"/>
                <a:gd name="connsiteX7" fmla="*/ 1173974 w 1577685"/>
                <a:gd name="connsiteY7" fmla="*/ 821277 h 2483323"/>
                <a:gd name="connsiteX8" fmla="*/ 922729 w 1577685"/>
                <a:gd name="connsiteY8" fmla="*/ 1180870 h 2483323"/>
                <a:gd name="connsiteX9" fmla="*/ 760166 w 1577685"/>
                <a:gd name="connsiteY9" fmla="*/ 2192787 h 2483323"/>
                <a:gd name="connsiteX10" fmla="*/ 437639 w 1577685"/>
                <a:gd name="connsiteY10" fmla="*/ 2483323 h 2483323"/>
                <a:gd name="connsiteX0" fmla="*/ 0 w 1577685"/>
                <a:gd name="connsiteY0" fmla="*/ 1527113 h 2483323"/>
                <a:gd name="connsiteX1" fmla="*/ 148124 w 1577685"/>
                <a:gd name="connsiteY1" fmla="*/ 1210001 h 2483323"/>
                <a:gd name="connsiteX2" fmla="*/ 195782 w 1577685"/>
                <a:gd name="connsiteY2" fmla="*/ 1090184 h 2483323"/>
                <a:gd name="connsiteX3" fmla="*/ 370862 w 1577685"/>
                <a:gd name="connsiteY3" fmla="*/ 940371 h 2483323"/>
                <a:gd name="connsiteX4" fmla="*/ 711483 w 1577685"/>
                <a:gd name="connsiteY4" fmla="*/ 511095 h 2483323"/>
                <a:gd name="connsiteX5" fmla="*/ 1360353 w 1577685"/>
                <a:gd name="connsiteY5" fmla="*/ 887 h 2483323"/>
                <a:gd name="connsiteX6" fmla="*/ 1577685 w 1577685"/>
                <a:gd name="connsiteY6" fmla="*/ 277112 h 2483323"/>
                <a:gd name="connsiteX7" fmla="*/ 1442791 w 1577685"/>
                <a:gd name="connsiteY7" fmla="*/ 565070 h 2483323"/>
                <a:gd name="connsiteX8" fmla="*/ 1173974 w 1577685"/>
                <a:gd name="connsiteY8" fmla="*/ 821277 h 2483323"/>
                <a:gd name="connsiteX9" fmla="*/ 922729 w 1577685"/>
                <a:gd name="connsiteY9" fmla="*/ 1180870 h 2483323"/>
                <a:gd name="connsiteX10" fmla="*/ 760166 w 1577685"/>
                <a:gd name="connsiteY10" fmla="*/ 2192787 h 2483323"/>
                <a:gd name="connsiteX11" fmla="*/ 437639 w 1577685"/>
                <a:gd name="connsiteY11" fmla="*/ 2483323 h 2483323"/>
                <a:gd name="connsiteX0" fmla="*/ 0 w 1577685"/>
                <a:gd name="connsiteY0" fmla="*/ 1527113 h 2483323"/>
                <a:gd name="connsiteX1" fmla="*/ 148124 w 1577685"/>
                <a:gd name="connsiteY1" fmla="*/ 1210001 h 2483323"/>
                <a:gd name="connsiteX2" fmla="*/ 370862 w 1577685"/>
                <a:gd name="connsiteY2" fmla="*/ 940371 h 2483323"/>
                <a:gd name="connsiteX3" fmla="*/ 711483 w 1577685"/>
                <a:gd name="connsiteY3" fmla="*/ 511095 h 2483323"/>
                <a:gd name="connsiteX4" fmla="*/ 1360353 w 1577685"/>
                <a:gd name="connsiteY4" fmla="*/ 887 h 2483323"/>
                <a:gd name="connsiteX5" fmla="*/ 1577685 w 1577685"/>
                <a:gd name="connsiteY5" fmla="*/ 277112 h 2483323"/>
                <a:gd name="connsiteX6" fmla="*/ 1442791 w 1577685"/>
                <a:gd name="connsiteY6" fmla="*/ 565070 h 2483323"/>
                <a:gd name="connsiteX7" fmla="*/ 1173974 w 1577685"/>
                <a:gd name="connsiteY7" fmla="*/ 821277 h 2483323"/>
                <a:gd name="connsiteX8" fmla="*/ 922729 w 1577685"/>
                <a:gd name="connsiteY8" fmla="*/ 1180870 h 2483323"/>
                <a:gd name="connsiteX9" fmla="*/ 760166 w 1577685"/>
                <a:gd name="connsiteY9" fmla="*/ 2192787 h 2483323"/>
                <a:gd name="connsiteX10" fmla="*/ 437639 w 1577685"/>
                <a:gd name="connsiteY10" fmla="*/ 2483323 h 2483323"/>
                <a:gd name="connsiteX0" fmla="*/ 0 w 1577685"/>
                <a:gd name="connsiteY0" fmla="*/ 1527113 h 2483323"/>
                <a:gd name="connsiteX1" fmla="*/ 148124 w 1577685"/>
                <a:gd name="connsiteY1" fmla="*/ 1210001 h 2483323"/>
                <a:gd name="connsiteX2" fmla="*/ 370862 w 1577685"/>
                <a:gd name="connsiteY2" fmla="*/ 940371 h 2483323"/>
                <a:gd name="connsiteX3" fmla="*/ 711483 w 1577685"/>
                <a:gd name="connsiteY3" fmla="*/ 511095 h 2483323"/>
                <a:gd name="connsiteX4" fmla="*/ 1360353 w 1577685"/>
                <a:gd name="connsiteY4" fmla="*/ 887 h 2483323"/>
                <a:gd name="connsiteX5" fmla="*/ 1577685 w 1577685"/>
                <a:gd name="connsiteY5" fmla="*/ 277112 h 2483323"/>
                <a:gd name="connsiteX6" fmla="*/ 1442791 w 1577685"/>
                <a:gd name="connsiteY6" fmla="*/ 565070 h 2483323"/>
                <a:gd name="connsiteX7" fmla="*/ 1173974 w 1577685"/>
                <a:gd name="connsiteY7" fmla="*/ 821277 h 2483323"/>
                <a:gd name="connsiteX8" fmla="*/ 922729 w 1577685"/>
                <a:gd name="connsiteY8" fmla="*/ 1180870 h 2483323"/>
                <a:gd name="connsiteX9" fmla="*/ 760166 w 1577685"/>
                <a:gd name="connsiteY9" fmla="*/ 2192787 h 2483323"/>
                <a:gd name="connsiteX10" fmla="*/ 437639 w 1577685"/>
                <a:gd name="connsiteY10" fmla="*/ 2483323 h 2483323"/>
                <a:gd name="connsiteX0" fmla="*/ 0 w 1577685"/>
                <a:gd name="connsiteY0" fmla="*/ 1527113 h 2483323"/>
                <a:gd name="connsiteX1" fmla="*/ 148124 w 1577685"/>
                <a:gd name="connsiteY1" fmla="*/ 1210001 h 2483323"/>
                <a:gd name="connsiteX2" fmla="*/ 370862 w 1577685"/>
                <a:gd name="connsiteY2" fmla="*/ 940371 h 2483323"/>
                <a:gd name="connsiteX3" fmla="*/ 711483 w 1577685"/>
                <a:gd name="connsiteY3" fmla="*/ 511095 h 2483323"/>
                <a:gd name="connsiteX4" fmla="*/ 1360353 w 1577685"/>
                <a:gd name="connsiteY4" fmla="*/ 887 h 2483323"/>
                <a:gd name="connsiteX5" fmla="*/ 1577685 w 1577685"/>
                <a:gd name="connsiteY5" fmla="*/ 277112 h 2483323"/>
                <a:gd name="connsiteX6" fmla="*/ 1442791 w 1577685"/>
                <a:gd name="connsiteY6" fmla="*/ 565070 h 2483323"/>
                <a:gd name="connsiteX7" fmla="*/ 1173974 w 1577685"/>
                <a:gd name="connsiteY7" fmla="*/ 821277 h 2483323"/>
                <a:gd name="connsiteX8" fmla="*/ 922729 w 1577685"/>
                <a:gd name="connsiteY8" fmla="*/ 1180870 h 2483323"/>
                <a:gd name="connsiteX9" fmla="*/ 760166 w 1577685"/>
                <a:gd name="connsiteY9" fmla="*/ 2192787 h 2483323"/>
                <a:gd name="connsiteX10" fmla="*/ 437639 w 1577685"/>
                <a:gd name="connsiteY10" fmla="*/ 2483323 h 2483323"/>
                <a:gd name="connsiteX0" fmla="*/ 0 w 1577685"/>
                <a:gd name="connsiteY0" fmla="*/ 1527113 h 2483323"/>
                <a:gd name="connsiteX1" fmla="*/ 148124 w 1577685"/>
                <a:gd name="connsiteY1" fmla="*/ 1210001 h 2483323"/>
                <a:gd name="connsiteX2" fmla="*/ 370862 w 1577685"/>
                <a:gd name="connsiteY2" fmla="*/ 940371 h 2483323"/>
                <a:gd name="connsiteX3" fmla="*/ 711483 w 1577685"/>
                <a:gd name="connsiteY3" fmla="*/ 511095 h 2483323"/>
                <a:gd name="connsiteX4" fmla="*/ 1360353 w 1577685"/>
                <a:gd name="connsiteY4" fmla="*/ 887 h 2483323"/>
                <a:gd name="connsiteX5" fmla="*/ 1577685 w 1577685"/>
                <a:gd name="connsiteY5" fmla="*/ 277112 h 2483323"/>
                <a:gd name="connsiteX6" fmla="*/ 1442791 w 1577685"/>
                <a:gd name="connsiteY6" fmla="*/ 565070 h 2483323"/>
                <a:gd name="connsiteX7" fmla="*/ 1173974 w 1577685"/>
                <a:gd name="connsiteY7" fmla="*/ 821277 h 2483323"/>
                <a:gd name="connsiteX8" fmla="*/ 922729 w 1577685"/>
                <a:gd name="connsiteY8" fmla="*/ 1180870 h 2483323"/>
                <a:gd name="connsiteX9" fmla="*/ 760166 w 1577685"/>
                <a:gd name="connsiteY9" fmla="*/ 2192787 h 2483323"/>
                <a:gd name="connsiteX10" fmla="*/ 437639 w 1577685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59139 w 1565962"/>
                <a:gd name="connsiteY2" fmla="*/ 940371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59139 w 1565962"/>
                <a:gd name="connsiteY2" fmla="*/ 940371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59139 w 1565962"/>
                <a:gd name="connsiteY2" fmla="*/ 940371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59139 w 1565962"/>
                <a:gd name="connsiteY2" fmla="*/ 940371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72407 w 1565962"/>
                <a:gd name="connsiteY3" fmla="*/ 557988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72407 w 1565962"/>
                <a:gd name="connsiteY3" fmla="*/ 557988 h 2483323"/>
                <a:gd name="connsiteX4" fmla="*/ 734277 w 1565962"/>
                <a:gd name="connsiteY4" fmla="*/ 455817 h 2483323"/>
                <a:gd name="connsiteX5" fmla="*/ 1348630 w 1565962"/>
                <a:gd name="connsiteY5" fmla="*/ 887 h 2483323"/>
                <a:gd name="connsiteX6" fmla="*/ 1565962 w 1565962"/>
                <a:gd name="connsiteY6" fmla="*/ 277112 h 2483323"/>
                <a:gd name="connsiteX7" fmla="*/ 1431068 w 1565962"/>
                <a:gd name="connsiteY7" fmla="*/ 565070 h 2483323"/>
                <a:gd name="connsiteX8" fmla="*/ 1162251 w 1565962"/>
                <a:gd name="connsiteY8" fmla="*/ 821277 h 2483323"/>
                <a:gd name="connsiteX9" fmla="*/ 911006 w 1565962"/>
                <a:gd name="connsiteY9" fmla="*/ 1180870 h 2483323"/>
                <a:gd name="connsiteX10" fmla="*/ 748443 w 1565962"/>
                <a:gd name="connsiteY10" fmla="*/ 2192787 h 2483323"/>
                <a:gd name="connsiteX11" fmla="*/ 425916 w 1565962"/>
                <a:gd name="connsiteY11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72407 w 1565962"/>
                <a:gd name="connsiteY3" fmla="*/ 557988 h 2483323"/>
                <a:gd name="connsiteX4" fmla="*/ 734277 w 1565962"/>
                <a:gd name="connsiteY4" fmla="*/ 455817 h 2483323"/>
                <a:gd name="connsiteX5" fmla="*/ 1348630 w 1565962"/>
                <a:gd name="connsiteY5" fmla="*/ 887 h 2483323"/>
                <a:gd name="connsiteX6" fmla="*/ 1565962 w 1565962"/>
                <a:gd name="connsiteY6" fmla="*/ 277112 h 2483323"/>
                <a:gd name="connsiteX7" fmla="*/ 1431068 w 1565962"/>
                <a:gd name="connsiteY7" fmla="*/ 565070 h 2483323"/>
                <a:gd name="connsiteX8" fmla="*/ 1162251 w 1565962"/>
                <a:gd name="connsiteY8" fmla="*/ 821277 h 2483323"/>
                <a:gd name="connsiteX9" fmla="*/ 911006 w 1565962"/>
                <a:gd name="connsiteY9" fmla="*/ 1180870 h 2483323"/>
                <a:gd name="connsiteX10" fmla="*/ 748443 w 1565962"/>
                <a:gd name="connsiteY10" fmla="*/ 2192787 h 2483323"/>
                <a:gd name="connsiteX11" fmla="*/ 425916 w 1565962"/>
                <a:gd name="connsiteY11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72407 w 1565962"/>
                <a:gd name="connsiteY3" fmla="*/ 557988 h 2483323"/>
                <a:gd name="connsiteX4" fmla="*/ 773354 w 1565962"/>
                <a:gd name="connsiteY4" fmla="*/ 455817 h 2483323"/>
                <a:gd name="connsiteX5" fmla="*/ 1348630 w 1565962"/>
                <a:gd name="connsiteY5" fmla="*/ 887 h 2483323"/>
                <a:gd name="connsiteX6" fmla="*/ 1565962 w 1565962"/>
                <a:gd name="connsiteY6" fmla="*/ 277112 h 2483323"/>
                <a:gd name="connsiteX7" fmla="*/ 1431068 w 1565962"/>
                <a:gd name="connsiteY7" fmla="*/ 565070 h 2483323"/>
                <a:gd name="connsiteX8" fmla="*/ 1162251 w 1565962"/>
                <a:gd name="connsiteY8" fmla="*/ 821277 h 2483323"/>
                <a:gd name="connsiteX9" fmla="*/ 911006 w 1565962"/>
                <a:gd name="connsiteY9" fmla="*/ 1180870 h 2483323"/>
                <a:gd name="connsiteX10" fmla="*/ 748443 w 1565962"/>
                <a:gd name="connsiteY10" fmla="*/ 2192787 h 2483323"/>
                <a:gd name="connsiteX11" fmla="*/ 425916 w 1565962"/>
                <a:gd name="connsiteY11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72407 w 1565962"/>
                <a:gd name="connsiteY3" fmla="*/ 557988 h 2483323"/>
                <a:gd name="connsiteX4" fmla="*/ 773354 w 1565962"/>
                <a:gd name="connsiteY4" fmla="*/ 455817 h 2483323"/>
                <a:gd name="connsiteX5" fmla="*/ 1348630 w 1565962"/>
                <a:gd name="connsiteY5" fmla="*/ 887 h 2483323"/>
                <a:gd name="connsiteX6" fmla="*/ 1565962 w 1565962"/>
                <a:gd name="connsiteY6" fmla="*/ 277112 h 2483323"/>
                <a:gd name="connsiteX7" fmla="*/ 1431068 w 1565962"/>
                <a:gd name="connsiteY7" fmla="*/ 565070 h 2483323"/>
                <a:gd name="connsiteX8" fmla="*/ 1162251 w 1565962"/>
                <a:gd name="connsiteY8" fmla="*/ 821277 h 2483323"/>
                <a:gd name="connsiteX9" fmla="*/ 911006 w 1565962"/>
                <a:gd name="connsiteY9" fmla="*/ 1180870 h 2483323"/>
                <a:gd name="connsiteX10" fmla="*/ 748443 w 1565962"/>
                <a:gd name="connsiteY10" fmla="*/ 2192787 h 2483323"/>
                <a:gd name="connsiteX11" fmla="*/ 425916 w 1565962"/>
                <a:gd name="connsiteY11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72407 w 1565962"/>
                <a:gd name="connsiteY3" fmla="*/ 557988 h 2483323"/>
                <a:gd name="connsiteX4" fmla="*/ 773354 w 1565962"/>
                <a:gd name="connsiteY4" fmla="*/ 455817 h 2483323"/>
                <a:gd name="connsiteX5" fmla="*/ 1348630 w 1565962"/>
                <a:gd name="connsiteY5" fmla="*/ 887 h 2483323"/>
                <a:gd name="connsiteX6" fmla="*/ 1565962 w 1565962"/>
                <a:gd name="connsiteY6" fmla="*/ 277112 h 2483323"/>
                <a:gd name="connsiteX7" fmla="*/ 1431068 w 1565962"/>
                <a:gd name="connsiteY7" fmla="*/ 565070 h 2483323"/>
                <a:gd name="connsiteX8" fmla="*/ 1162251 w 1565962"/>
                <a:gd name="connsiteY8" fmla="*/ 821277 h 2483323"/>
                <a:gd name="connsiteX9" fmla="*/ 911006 w 1565962"/>
                <a:gd name="connsiteY9" fmla="*/ 1180870 h 2483323"/>
                <a:gd name="connsiteX10" fmla="*/ 748443 w 1565962"/>
                <a:gd name="connsiteY10" fmla="*/ 2192787 h 2483323"/>
                <a:gd name="connsiteX11" fmla="*/ 425916 w 1565962"/>
                <a:gd name="connsiteY11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72407 w 1565962"/>
                <a:gd name="connsiteY3" fmla="*/ 557988 h 2483323"/>
                <a:gd name="connsiteX4" fmla="*/ 773354 w 1565962"/>
                <a:gd name="connsiteY4" fmla="*/ 455817 h 2483323"/>
                <a:gd name="connsiteX5" fmla="*/ 1348630 w 1565962"/>
                <a:gd name="connsiteY5" fmla="*/ 887 h 2483323"/>
                <a:gd name="connsiteX6" fmla="*/ 1565962 w 1565962"/>
                <a:gd name="connsiteY6" fmla="*/ 277112 h 2483323"/>
                <a:gd name="connsiteX7" fmla="*/ 1431068 w 1565962"/>
                <a:gd name="connsiteY7" fmla="*/ 565070 h 2483323"/>
                <a:gd name="connsiteX8" fmla="*/ 1162251 w 1565962"/>
                <a:gd name="connsiteY8" fmla="*/ 821277 h 2483323"/>
                <a:gd name="connsiteX9" fmla="*/ 911006 w 1565962"/>
                <a:gd name="connsiteY9" fmla="*/ 1180870 h 2483323"/>
                <a:gd name="connsiteX10" fmla="*/ 748443 w 1565962"/>
                <a:gd name="connsiteY10" fmla="*/ 2192787 h 2483323"/>
                <a:gd name="connsiteX11" fmla="*/ 425916 w 1565962"/>
                <a:gd name="connsiteY11" fmla="*/ 2483323 h 248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5962" h="2483323">
                  <a:moveTo>
                    <a:pt x="0" y="1534929"/>
                  </a:moveTo>
                  <a:cubicBezTo>
                    <a:pt x="52040" y="1482077"/>
                    <a:pt x="75893" y="1308443"/>
                    <a:pt x="136401" y="1210001"/>
                  </a:cubicBezTo>
                  <a:cubicBezTo>
                    <a:pt x="196909" y="1111559"/>
                    <a:pt x="273713" y="1052948"/>
                    <a:pt x="363047" y="944279"/>
                  </a:cubicBezTo>
                  <a:cubicBezTo>
                    <a:pt x="452381" y="835610"/>
                    <a:pt x="604022" y="639398"/>
                    <a:pt x="672407" y="557988"/>
                  </a:cubicBezTo>
                  <a:cubicBezTo>
                    <a:pt x="740792" y="476578"/>
                    <a:pt x="746619" y="478328"/>
                    <a:pt x="773354" y="455817"/>
                  </a:cubicBezTo>
                  <a:cubicBezTo>
                    <a:pt x="917320" y="394228"/>
                    <a:pt x="1170939" y="11132"/>
                    <a:pt x="1348630" y="887"/>
                  </a:cubicBezTo>
                  <a:cubicBezTo>
                    <a:pt x="1507454" y="-14870"/>
                    <a:pt x="1564442" y="183450"/>
                    <a:pt x="1565962" y="277112"/>
                  </a:cubicBezTo>
                  <a:cubicBezTo>
                    <a:pt x="1548610" y="403157"/>
                    <a:pt x="1491118" y="462405"/>
                    <a:pt x="1431068" y="565070"/>
                  </a:cubicBezTo>
                  <a:cubicBezTo>
                    <a:pt x="1361141" y="645643"/>
                    <a:pt x="1300396" y="738466"/>
                    <a:pt x="1162251" y="821277"/>
                  </a:cubicBezTo>
                  <a:cubicBezTo>
                    <a:pt x="1102743" y="884183"/>
                    <a:pt x="999287" y="959027"/>
                    <a:pt x="911006" y="1180870"/>
                  </a:cubicBezTo>
                  <a:cubicBezTo>
                    <a:pt x="820042" y="1409455"/>
                    <a:pt x="829291" y="1885224"/>
                    <a:pt x="748443" y="2192787"/>
                  </a:cubicBezTo>
                  <a:cubicBezTo>
                    <a:pt x="659128" y="2415683"/>
                    <a:pt x="506592" y="2452232"/>
                    <a:pt x="425916" y="2483323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8" name="Freeform: Shape 15">
              <a:extLst>
                <a:ext uri="{FF2B5EF4-FFF2-40B4-BE49-F238E27FC236}">
                  <a16:creationId xmlns:a16="http://schemas.microsoft.com/office/drawing/2014/main" id="{ACF49A43-9E8F-4B5B-85A2-08AE78449695}"/>
                </a:ext>
              </a:extLst>
            </p:cNvPr>
            <p:cNvSpPr/>
            <p:nvPr/>
          </p:nvSpPr>
          <p:spPr>
            <a:xfrm>
              <a:off x="4978298" y="3675149"/>
              <a:ext cx="257543" cy="251509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51664 w 1151664"/>
                <a:gd name="connsiteY0" fmla="*/ 1 h 2200962"/>
                <a:gd name="connsiteX1" fmla="*/ 214684 w 1151664"/>
                <a:gd name="connsiteY1" fmla="*/ 2069773 h 2200962"/>
                <a:gd name="connsiteX2" fmla="*/ 0 w 1151664"/>
                <a:gd name="connsiteY2" fmla="*/ 2164626 h 2200962"/>
                <a:gd name="connsiteX0" fmla="*/ 215917 w 229758"/>
                <a:gd name="connsiteY0" fmla="*/ 3 h 264668"/>
                <a:gd name="connsiteX1" fmla="*/ 214684 w 229758"/>
                <a:gd name="connsiteY1" fmla="*/ 169815 h 264668"/>
                <a:gd name="connsiteX2" fmla="*/ 0 w 229758"/>
                <a:gd name="connsiteY2" fmla="*/ 264668 h 264668"/>
                <a:gd name="connsiteX0" fmla="*/ 215917 w 229758"/>
                <a:gd name="connsiteY0" fmla="*/ 3 h 264787"/>
                <a:gd name="connsiteX1" fmla="*/ 214684 w 229758"/>
                <a:gd name="connsiteY1" fmla="*/ 169815 h 264787"/>
                <a:gd name="connsiteX2" fmla="*/ 0 w 229758"/>
                <a:gd name="connsiteY2" fmla="*/ 264668 h 264787"/>
                <a:gd name="connsiteX0" fmla="*/ 251497 w 267968"/>
                <a:gd name="connsiteY0" fmla="*/ 3 h 250586"/>
                <a:gd name="connsiteX1" fmla="*/ 250264 w 267968"/>
                <a:gd name="connsiteY1" fmla="*/ 169815 h 250586"/>
                <a:gd name="connsiteX2" fmla="*/ 0 w 267968"/>
                <a:gd name="connsiteY2" fmla="*/ 250436 h 250586"/>
                <a:gd name="connsiteX0" fmla="*/ 251497 w 279025"/>
                <a:gd name="connsiteY0" fmla="*/ 2 h 250525"/>
                <a:gd name="connsiteX1" fmla="*/ 250264 w 279025"/>
                <a:gd name="connsiteY1" fmla="*/ 169814 h 250525"/>
                <a:gd name="connsiteX2" fmla="*/ 0 w 279025"/>
                <a:gd name="connsiteY2" fmla="*/ 250435 h 250525"/>
                <a:gd name="connsiteX0" fmla="*/ 251497 w 269426"/>
                <a:gd name="connsiteY0" fmla="*/ 2 h 250553"/>
                <a:gd name="connsiteX1" fmla="*/ 250264 w 269426"/>
                <a:gd name="connsiteY1" fmla="*/ 169814 h 250553"/>
                <a:gd name="connsiteX2" fmla="*/ 0 w 269426"/>
                <a:gd name="connsiteY2" fmla="*/ 250435 h 250553"/>
                <a:gd name="connsiteX0" fmla="*/ 251497 w 269426"/>
                <a:gd name="connsiteY0" fmla="*/ 2 h 250525"/>
                <a:gd name="connsiteX1" fmla="*/ 250264 w 269426"/>
                <a:gd name="connsiteY1" fmla="*/ 152024 h 250525"/>
                <a:gd name="connsiteX2" fmla="*/ 0 w 269426"/>
                <a:gd name="connsiteY2" fmla="*/ 250435 h 250525"/>
                <a:gd name="connsiteX0" fmla="*/ 379584 w 379584"/>
                <a:gd name="connsiteY0" fmla="*/ 3 h 246984"/>
                <a:gd name="connsiteX1" fmla="*/ 250264 w 379584"/>
                <a:gd name="connsiteY1" fmla="*/ 148467 h 246984"/>
                <a:gd name="connsiteX2" fmla="*/ 0 w 379584"/>
                <a:gd name="connsiteY2" fmla="*/ 246878 h 246984"/>
                <a:gd name="connsiteX0" fmla="*/ 315540 w 315540"/>
                <a:gd name="connsiteY0" fmla="*/ 6 h 179370"/>
                <a:gd name="connsiteX1" fmla="*/ 250264 w 315540"/>
                <a:gd name="connsiteY1" fmla="*/ 80869 h 179370"/>
                <a:gd name="connsiteX2" fmla="*/ 0 w 315540"/>
                <a:gd name="connsiteY2" fmla="*/ 179280 h 179370"/>
                <a:gd name="connsiteX0" fmla="*/ 265729 w 273186"/>
                <a:gd name="connsiteY0" fmla="*/ 2 h 254101"/>
                <a:gd name="connsiteX1" fmla="*/ 250264 w 273186"/>
                <a:gd name="connsiteY1" fmla="*/ 155582 h 254101"/>
                <a:gd name="connsiteX2" fmla="*/ 0 w 273186"/>
                <a:gd name="connsiteY2" fmla="*/ 253993 h 254101"/>
                <a:gd name="connsiteX0" fmla="*/ 400932 w 400932"/>
                <a:gd name="connsiteY0" fmla="*/ 18 h 136678"/>
                <a:gd name="connsiteX1" fmla="*/ 250264 w 400932"/>
                <a:gd name="connsiteY1" fmla="*/ 38185 h 136678"/>
                <a:gd name="connsiteX2" fmla="*/ 0 w 400932"/>
                <a:gd name="connsiteY2" fmla="*/ 136596 h 136678"/>
                <a:gd name="connsiteX0" fmla="*/ 400932 w 400932"/>
                <a:gd name="connsiteY0" fmla="*/ 107728 h 107728"/>
                <a:gd name="connsiteX1" fmla="*/ 250264 w 400932"/>
                <a:gd name="connsiteY1" fmla="*/ 18 h 107728"/>
                <a:gd name="connsiteX2" fmla="*/ 0 w 400932"/>
                <a:gd name="connsiteY2" fmla="*/ 98429 h 107728"/>
                <a:gd name="connsiteX0" fmla="*/ 272845 w 276532"/>
                <a:gd name="connsiteY0" fmla="*/ 2 h 250542"/>
                <a:gd name="connsiteX1" fmla="*/ 250264 w 276532"/>
                <a:gd name="connsiteY1" fmla="*/ 152024 h 250542"/>
                <a:gd name="connsiteX2" fmla="*/ 0 w 276532"/>
                <a:gd name="connsiteY2" fmla="*/ 250435 h 250542"/>
                <a:gd name="connsiteX0" fmla="*/ 250264 w 250264"/>
                <a:gd name="connsiteY0" fmla="*/ 0 h 98518"/>
                <a:gd name="connsiteX1" fmla="*/ 0 w 250264"/>
                <a:gd name="connsiteY1" fmla="*/ 98411 h 98518"/>
                <a:gd name="connsiteX0" fmla="*/ 296517 w 296517"/>
                <a:gd name="connsiteY0" fmla="*/ 0 h 287010"/>
                <a:gd name="connsiteX1" fmla="*/ 0 w 296517"/>
                <a:gd name="connsiteY1" fmla="*/ 286984 h 287010"/>
                <a:gd name="connsiteX0" fmla="*/ 413931 w 413931"/>
                <a:gd name="connsiteY0" fmla="*/ 0 h 173177"/>
                <a:gd name="connsiteX1" fmla="*/ 0 w 413931"/>
                <a:gd name="connsiteY1" fmla="*/ 173129 h 173177"/>
                <a:gd name="connsiteX0" fmla="*/ 246706 w 246706"/>
                <a:gd name="connsiteY0" fmla="*/ 0 h 251435"/>
                <a:gd name="connsiteX1" fmla="*/ 0 w 246706"/>
                <a:gd name="connsiteY1" fmla="*/ 251404 h 251435"/>
                <a:gd name="connsiteX0" fmla="*/ 246706 w 257543"/>
                <a:gd name="connsiteY0" fmla="*/ 0 h 251509"/>
                <a:gd name="connsiteX1" fmla="*/ 0 w 257543"/>
                <a:gd name="connsiteY1" fmla="*/ 251404 h 2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543" h="251509">
                  <a:moveTo>
                    <a:pt x="246706" y="0"/>
                  </a:moveTo>
                  <a:cubicBezTo>
                    <a:pt x="307971" y="194732"/>
                    <a:pt x="93652" y="254390"/>
                    <a:pt x="0" y="251404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9" name="Freeform: Shape 16">
              <a:extLst>
                <a:ext uri="{FF2B5EF4-FFF2-40B4-BE49-F238E27FC236}">
                  <a16:creationId xmlns:a16="http://schemas.microsoft.com/office/drawing/2014/main" id="{279A6E58-40BE-4E85-BDEF-DDCE0BDB9665}"/>
                </a:ext>
              </a:extLst>
            </p:cNvPr>
            <p:cNvSpPr/>
            <p:nvPr/>
          </p:nvSpPr>
          <p:spPr>
            <a:xfrm>
              <a:off x="5320555" y="3014488"/>
              <a:ext cx="171989" cy="75930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51664 w 1151664"/>
                <a:gd name="connsiteY0" fmla="*/ 1 h 2200962"/>
                <a:gd name="connsiteX1" fmla="*/ 214684 w 1151664"/>
                <a:gd name="connsiteY1" fmla="*/ 2069773 h 2200962"/>
                <a:gd name="connsiteX2" fmla="*/ 0 w 1151664"/>
                <a:gd name="connsiteY2" fmla="*/ 2164626 h 2200962"/>
                <a:gd name="connsiteX0" fmla="*/ 215917 w 229758"/>
                <a:gd name="connsiteY0" fmla="*/ 3 h 264668"/>
                <a:gd name="connsiteX1" fmla="*/ 214684 w 229758"/>
                <a:gd name="connsiteY1" fmla="*/ 169815 h 264668"/>
                <a:gd name="connsiteX2" fmla="*/ 0 w 229758"/>
                <a:gd name="connsiteY2" fmla="*/ 264668 h 264668"/>
                <a:gd name="connsiteX0" fmla="*/ 215917 w 229758"/>
                <a:gd name="connsiteY0" fmla="*/ 3 h 264787"/>
                <a:gd name="connsiteX1" fmla="*/ 214684 w 229758"/>
                <a:gd name="connsiteY1" fmla="*/ 169815 h 264787"/>
                <a:gd name="connsiteX2" fmla="*/ 0 w 229758"/>
                <a:gd name="connsiteY2" fmla="*/ 264668 h 264787"/>
                <a:gd name="connsiteX0" fmla="*/ 251497 w 267968"/>
                <a:gd name="connsiteY0" fmla="*/ 3 h 250586"/>
                <a:gd name="connsiteX1" fmla="*/ 250264 w 267968"/>
                <a:gd name="connsiteY1" fmla="*/ 169815 h 250586"/>
                <a:gd name="connsiteX2" fmla="*/ 0 w 267968"/>
                <a:gd name="connsiteY2" fmla="*/ 250436 h 250586"/>
                <a:gd name="connsiteX0" fmla="*/ 251497 w 279025"/>
                <a:gd name="connsiteY0" fmla="*/ 2 h 250525"/>
                <a:gd name="connsiteX1" fmla="*/ 250264 w 279025"/>
                <a:gd name="connsiteY1" fmla="*/ 169814 h 250525"/>
                <a:gd name="connsiteX2" fmla="*/ 0 w 279025"/>
                <a:gd name="connsiteY2" fmla="*/ 250435 h 250525"/>
                <a:gd name="connsiteX0" fmla="*/ 251497 w 269426"/>
                <a:gd name="connsiteY0" fmla="*/ 2 h 250553"/>
                <a:gd name="connsiteX1" fmla="*/ 250264 w 269426"/>
                <a:gd name="connsiteY1" fmla="*/ 169814 h 250553"/>
                <a:gd name="connsiteX2" fmla="*/ 0 w 269426"/>
                <a:gd name="connsiteY2" fmla="*/ 250435 h 250553"/>
                <a:gd name="connsiteX0" fmla="*/ 251497 w 269426"/>
                <a:gd name="connsiteY0" fmla="*/ 2 h 250525"/>
                <a:gd name="connsiteX1" fmla="*/ 250264 w 269426"/>
                <a:gd name="connsiteY1" fmla="*/ 152024 h 250525"/>
                <a:gd name="connsiteX2" fmla="*/ 0 w 269426"/>
                <a:gd name="connsiteY2" fmla="*/ 250435 h 250525"/>
                <a:gd name="connsiteX0" fmla="*/ 379584 w 379584"/>
                <a:gd name="connsiteY0" fmla="*/ 3 h 246984"/>
                <a:gd name="connsiteX1" fmla="*/ 250264 w 379584"/>
                <a:gd name="connsiteY1" fmla="*/ 148467 h 246984"/>
                <a:gd name="connsiteX2" fmla="*/ 0 w 379584"/>
                <a:gd name="connsiteY2" fmla="*/ 246878 h 246984"/>
                <a:gd name="connsiteX0" fmla="*/ 315540 w 315540"/>
                <a:gd name="connsiteY0" fmla="*/ 6 h 179370"/>
                <a:gd name="connsiteX1" fmla="*/ 250264 w 315540"/>
                <a:gd name="connsiteY1" fmla="*/ 80869 h 179370"/>
                <a:gd name="connsiteX2" fmla="*/ 0 w 315540"/>
                <a:gd name="connsiteY2" fmla="*/ 179280 h 179370"/>
                <a:gd name="connsiteX0" fmla="*/ 265729 w 273186"/>
                <a:gd name="connsiteY0" fmla="*/ 2 h 254101"/>
                <a:gd name="connsiteX1" fmla="*/ 250264 w 273186"/>
                <a:gd name="connsiteY1" fmla="*/ 155582 h 254101"/>
                <a:gd name="connsiteX2" fmla="*/ 0 w 273186"/>
                <a:gd name="connsiteY2" fmla="*/ 253993 h 254101"/>
                <a:gd name="connsiteX0" fmla="*/ 400932 w 400932"/>
                <a:gd name="connsiteY0" fmla="*/ 18 h 136678"/>
                <a:gd name="connsiteX1" fmla="*/ 250264 w 400932"/>
                <a:gd name="connsiteY1" fmla="*/ 38185 h 136678"/>
                <a:gd name="connsiteX2" fmla="*/ 0 w 400932"/>
                <a:gd name="connsiteY2" fmla="*/ 136596 h 136678"/>
                <a:gd name="connsiteX0" fmla="*/ 400932 w 400932"/>
                <a:gd name="connsiteY0" fmla="*/ 107728 h 107728"/>
                <a:gd name="connsiteX1" fmla="*/ 250264 w 400932"/>
                <a:gd name="connsiteY1" fmla="*/ 18 h 107728"/>
                <a:gd name="connsiteX2" fmla="*/ 0 w 400932"/>
                <a:gd name="connsiteY2" fmla="*/ 98429 h 107728"/>
                <a:gd name="connsiteX0" fmla="*/ 272845 w 276532"/>
                <a:gd name="connsiteY0" fmla="*/ 2 h 250542"/>
                <a:gd name="connsiteX1" fmla="*/ 250264 w 276532"/>
                <a:gd name="connsiteY1" fmla="*/ 152024 h 250542"/>
                <a:gd name="connsiteX2" fmla="*/ 0 w 276532"/>
                <a:gd name="connsiteY2" fmla="*/ 250435 h 250542"/>
                <a:gd name="connsiteX0" fmla="*/ 250264 w 250264"/>
                <a:gd name="connsiteY0" fmla="*/ 0 h 98518"/>
                <a:gd name="connsiteX1" fmla="*/ 0 w 250264"/>
                <a:gd name="connsiteY1" fmla="*/ 98411 h 98518"/>
                <a:gd name="connsiteX0" fmla="*/ 296517 w 296517"/>
                <a:gd name="connsiteY0" fmla="*/ 0 h 287010"/>
                <a:gd name="connsiteX1" fmla="*/ 0 w 296517"/>
                <a:gd name="connsiteY1" fmla="*/ 286984 h 287010"/>
                <a:gd name="connsiteX0" fmla="*/ 413931 w 413931"/>
                <a:gd name="connsiteY0" fmla="*/ 0 h 173177"/>
                <a:gd name="connsiteX1" fmla="*/ 0 w 413931"/>
                <a:gd name="connsiteY1" fmla="*/ 173129 h 173177"/>
                <a:gd name="connsiteX0" fmla="*/ 246706 w 246706"/>
                <a:gd name="connsiteY0" fmla="*/ 0 h 251435"/>
                <a:gd name="connsiteX1" fmla="*/ 0 w 246706"/>
                <a:gd name="connsiteY1" fmla="*/ 251404 h 251435"/>
                <a:gd name="connsiteX0" fmla="*/ 246706 w 257543"/>
                <a:gd name="connsiteY0" fmla="*/ 0 h 251509"/>
                <a:gd name="connsiteX1" fmla="*/ 0 w 257543"/>
                <a:gd name="connsiteY1" fmla="*/ 251404 h 251509"/>
                <a:gd name="connsiteX0" fmla="*/ 147083 w 164311"/>
                <a:gd name="connsiteY0" fmla="*/ 68814 h 141007"/>
                <a:gd name="connsiteX1" fmla="*/ 0 w 164311"/>
                <a:gd name="connsiteY1" fmla="*/ 0 h 141007"/>
                <a:gd name="connsiteX0" fmla="*/ 147083 w 147083"/>
                <a:gd name="connsiteY0" fmla="*/ 68814 h 68814"/>
                <a:gd name="connsiteX1" fmla="*/ 0 w 147083"/>
                <a:gd name="connsiteY1" fmla="*/ 0 h 68814"/>
                <a:gd name="connsiteX0" fmla="*/ 171989 w 171989"/>
                <a:gd name="connsiteY0" fmla="*/ 86604 h 86604"/>
                <a:gd name="connsiteX1" fmla="*/ 0 w 171989"/>
                <a:gd name="connsiteY1" fmla="*/ 0 h 86604"/>
                <a:gd name="connsiteX0" fmla="*/ 171989 w 171989"/>
                <a:gd name="connsiteY0" fmla="*/ 75930 h 75930"/>
                <a:gd name="connsiteX1" fmla="*/ 0 w 171989"/>
                <a:gd name="connsiteY1" fmla="*/ 0 h 7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989" h="75930">
                  <a:moveTo>
                    <a:pt x="171989" y="75930"/>
                  </a:moveTo>
                  <a:cubicBezTo>
                    <a:pt x="108724" y="35836"/>
                    <a:pt x="93652" y="2986"/>
                    <a:pt x="0" y="0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0" name="Freeform: Shape 17">
              <a:extLst>
                <a:ext uri="{FF2B5EF4-FFF2-40B4-BE49-F238E27FC236}">
                  <a16:creationId xmlns:a16="http://schemas.microsoft.com/office/drawing/2014/main" id="{022F41A1-B37F-4C77-A182-3973398D7E30}"/>
                </a:ext>
              </a:extLst>
            </p:cNvPr>
            <p:cNvSpPr/>
            <p:nvPr/>
          </p:nvSpPr>
          <p:spPr>
            <a:xfrm>
              <a:off x="5419826" y="2923463"/>
              <a:ext cx="186221" cy="90162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51664 w 1151664"/>
                <a:gd name="connsiteY0" fmla="*/ 1 h 2200962"/>
                <a:gd name="connsiteX1" fmla="*/ 214684 w 1151664"/>
                <a:gd name="connsiteY1" fmla="*/ 2069773 h 2200962"/>
                <a:gd name="connsiteX2" fmla="*/ 0 w 1151664"/>
                <a:gd name="connsiteY2" fmla="*/ 2164626 h 2200962"/>
                <a:gd name="connsiteX0" fmla="*/ 215917 w 229758"/>
                <a:gd name="connsiteY0" fmla="*/ 3 h 264668"/>
                <a:gd name="connsiteX1" fmla="*/ 214684 w 229758"/>
                <a:gd name="connsiteY1" fmla="*/ 169815 h 264668"/>
                <a:gd name="connsiteX2" fmla="*/ 0 w 229758"/>
                <a:gd name="connsiteY2" fmla="*/ 264668 h 264668"/>
                <a:gd name="connsiteX0" fmla="*/ 215917 w 229758"/>
                <a:gd name="connsiteY0" fmla="*/ 3 h 264787"/>
                <a:gd name="connsiteX1" fmla="*/ 214684 w 229758"/>
                <a:gd name="connsiteY1" fmla="*/ 169815 h 264787"/>
                <a:gd name="connsiteX2" fmla="*/ 0 w 229758"/>
                <a:gd name="connsiteY2" fmla="*/ 264668 h 264787"/>
                <a:gd name="connsiteX0" fmla="*/ 251497 w 267968"/>
                <a:gd name="connsiteY0" fmla="*/ 3 h 250586"/>
                <a:gd name="connsiteX1" fmla="*/ 250264 w 267968"/>
                <a:gd name="connsiteY1" fmla="*/ 169815 h 250586"/>
                <a:gd name="connsiteX2" fmla="*/ 0 w 267968"/>
                <a:gd name="connsiteY2" fmla="*/ 250436 h 250586"/>
                <a:gd name="connsiteX0" fmla="*/ 251497 w 279025"/>
                <a:gd name="connsiteY0" fmla="*/ 2 h 250525"/>
                <a:gd name="connsiteX1" fmla="*/ 250264 w 279025"/>
                <a:gd name="connsiteY1" fmla="*/ 169814 h 250525"/>
                <a:gd name="connsiteX2" fmla="*/ 0 w 279025"/>
                <a:gd name="connsiteY2" fmla="*/ 250435 h 250525"/>
                <a:gd name="connsiteX0" fmla="*/ 251497 w 269426"/>
                <a:gd name="connsiteY0" fmla="*/ 2 h 250553"/>
                <a:gd name="connsiteX1" fmla="*/ 250264 w 269426"/>
                <a:gd name="connsiteY1" fmla="*/ 169814 h 250553"/>
                <a:gd name="connsiteX2" fmla="*/ 0 w 269426"/>
                <a:gd name="connsiteY2" fmla="*/ 250435 h 250553"/>
                <a:gd name="connsiteX0" fmla="*/ 251497 w 269426"/>
                <a:gd name="connsiteY0" fmla="*/ 2 h 250525"/>
                <a:gd name="connsiteX1" fmla="*/ 250264 w 269426"/>
                <a:gd name="connsiteY1" fmla="*/ 152024 h 250525"/>
                <a:gd name="connsiteX2" fmla="*/ 0 w 269426"/>
                <a:gd name="connsiteY2" fmla="*/ 250435 h 250525"/>
                <a:gd name="connsiteX0" fmla="*/ 379584 w 379584"/>
                <a:gd name="connsiteY0" fmla="*/ 3 h 246984"/>
                <a:gd name="connsiteX1" fmla="*/ 250264 w 379584"/>
                <a:gd name="connsiteY1" fmla="*/ 148467 h 246984"/>
                <a:gd name="connsiteX2" fmla="*/ 0 w 379584"/>
                <a:gd name="connsiteY2" fmla="*/ 246878 h 246984"/>
                <a:gd name="connsiteX0" fmla="*/ 315540 w 315540"/>
                <a:gd name="connsiteY0" fmla="*/ 6 h 179370"/>
                <a:gd name="connsiteX1" fmla="*/ 250264 w 315540"/>
                <a:gd name="connsiteY1" fmla="*/ 80869 h 179370"/>
                <a:gd name="connsiteX2" fmla="*/ 0 w 315540"/>
                <a:gd name="connsiteY2" fmla="*/ 179280 h 179370"/>
                <a:gd name="connsiteX0" fmla="*/ 265729 w 273186"/>
                <a:gd name="connsiteY0" fmla="*/ 2 h 254101"/>
                <a:gd name="connsiteX1" fmla="*/ 250264 w 273186"/>
                <a:gd name="connsiteY1" fmla="*/ 155582 h 254101"/>
                <a:gd name="connsiteX2" fmla="*/ 0 w 273186"/>
                <a:gd name="connsiteY2" fmla="*/ 253993 h 254101"/>
                <a:gd name="connsiteX0" fmla="*/ 400932 w 400932"/>
                <a:gd name="connsiteY0" fmla="*/ 18 h 136678"/>
                <a:gd name="connsiteX1" fmla="*/ 250264 w 400932"/>
                <a:gd name="connsiteY1" fmla="*/ 38185 h 136678"/>
                <a:gd name="connsiteX2" fmla="*/ 0 w 400932"/>
                <a:gd name="connsiteY2" fmla="*/ 136596 h 136678"/>
                <a:gd name="connsiteX0" fmla="*/ 400932 w 400932"/>
                <a:gd name="connsiteY0" fmla="*/ 107728 h 107728"/>
                <a:gd name="connsiteX1" fmla="*/ 250264 w 400932"/>
                <a:gd name="connsiteY1" fmla="*/ 18 h 107728"/>
                <a:gd name="connsiteX2" fmla="*/ 0 w 400932"/>
                <a:gd name="connsiteY2" fmla="*/ 98429 h 107728"/>
                <a:gd name="connsiteX0" fmla="*/ 272845 w 276532"/>
                <a:gd name="connsiteY0" fmla="*/ 2 h 250542"/>
                <a:gd name="connsiteX1" fmla="*/ 250264 w 276532"/>
                <a:gd name="connsiteY1" fmla="*/ 152024 h 250542"/>
                <a:gd name="connsiteX2" fmla="*/ 0 w 276532"/>
                <a:gd name="connsiteY2" fmla="*/ 250435 h 250542"/>
                <a:gd name="connsiteX0" fmla="*/ 250264 w 250264"/>
                <a:gd name="connsiteY0" fmla="*/ 0 h 98518"/>
                <a:gd name="connsiteX1" fmla="*/ 0 w 250264"/>
                <a:gd name="connsiteY1" fmla="*/ 98411 h 98518"/>
                <a:gd name="connsiteX0" fmla="*/ 296517 w 296517"/>
                <a:gd name="connsiteY0" fmla="*/ 0 h 287010"/>
                <a:gd name="connsiteX1" fmla="*/ 0 w 296517"/>
                <a:gd name="connsiteY1" fmla="*/ 286984 h 287010"/>
                <a:gd name="connsiteX0" fmla="*/ 413931 w 413931"/>
                <a:gd name="connsiteY0" fmla="*/ 0 h 173177"/>
                <a:gd name="connsiteX1" fmla="*/ 0 w 413931"/>
                <a:gd name="connsiteY1" fmla="*/ 173129 h 173177"/>
                <a:gd name="connsiteX0" fmla="*/ 246706 w 246706"/>
                <a:gd name="connsiteY0" fmla="*/ 0 h 251435"/>
                <a:gd name="connsiteX1" fmla="*/ 0 w 246706"/>
                <a:gd name="connsiteY1" fmla="*/ 251404 h 251435"/>
                <a:gd name="connsiteX0" fmla="*/ 246706 w 257543"/>
                <a:gd name="connsiteY0" fmla="*/ 0 h 251509"/>
                <a:gd name="connsiteX1" fmla="*/ 0 w 257543"/>
                <a:gd name="connsiteY1" fmla="*/ 251404 h 251509"/>
                <a:gd name="connsiteX0" fmla="*/ 147083 w 164311"/>
                <a:gd name="connsiteY0" fmla="*/ 68814 h 141007"/>
                <a:gd name="connsiteX1" fmla="*/ 0 w 164311"/>
                <a:gd name="connsiteY1" fmla="*/ 0 h 141007"/>
                <a:gd name="connsiteX0" fmla="*/ 147083 w 147083"/>
                <a:gd name="connsiteY0" fmla="*/ 68814 h 68814"/>
                <a:gd name="connsiteX1" fmla="*/ 0 w 147083"/>
                <a:gd name="connsiteY1" fmla="*/ 0 h 68814"/>
                <a:gd name="connsiteX0" fmla="*/ 171989 w 171989"/>
                <a:gd name="connsiteY0" fmla="*/ 86604 h 86604"/>
                <a:gd name="connsiteX1" fmla="*/ 0 w 171989"/>
                <a:gd name="connsiteY1" fmla="*/ 0 h 86604"/>
                <a:gd name="connsiteX0" fmla="*/ 171989 w 171989"/>
                <a:gd name="connsiteY0" fmla="*/ 75930 h 75930"/>
                <a:gd name="connsiteX1" fmla="*/ 0 w 171989"/>
                <a:gd name="connsiteY1" fmla="*/ 0 h 75930"/>
                <a:gd name="connsiteX0" fmla="*/ 186221 w 186221"/>
                <a:gd name="connsiteY0" fmla="*/ 90162 h 90162"/>
                <a:gd name="connsiteX1" fmla="*/ 0 w 186221"/>
                <a:gd name="connsiteY1" fmla="*/ 0 h 9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221" h="90162">
                  <a:moveTo>
                    <a:pt x="186221" y="90162"/>
                  </a:moveTo>
                  <a:cubicBezTo>
                    <a:pt x="122956" y="50068"/>
                    <a:pt x="93652" y="2986"/>
                    <a:pt x="0" y="0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1" name="Freeform: Shape 18">
              <a:extLst>
                <a:ext uri="{FF2B5EF4-FFF2-40B4-BE49-F238E27FC236}">
                  <a16:creationId xmlns:a16="http://schemas.microsoft.com/office/drawing/2014/main" id="{2A268ADD-92BF-4B30-BE7A-36DD63347E6D}"/>
                </a:ext>
              </a:extLst>
            </p:cNvPr>
            <p:cNvSpPr/>
            <p:nvPr/>
          </p:nvSpPr>
          <p:spPr>
            <a:xfrm>
              <a:off x="5722764" y="2633511"/>
              <a:ext cx="475649" cy="182667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51664 w 1151664"/>
                <a:gd name="connsiteY0" fmla="*/ 1 h 2200962"/>
                <a:gd name="connsiteX1" fmla="*/ 214684 w 1151664"/>
                <a:gd name="connsiteY1" fmla="*/ 2069773 h 2200962"/>
                <a:gd name="connsiteX2" fmla="*/ 0 w 1151664"/>
                <a:gd name="connsiteY2" fmla="*/ 2164626 h 2200962"/>
                <a:gd name="connsiteX0" fmla="*/ 215917 w 229758"/>
                <a:gd name="connsiteY0" fmla="*/ 3 h 264668"/>
                <a:gd name="connsiteX1" fmla="*/ 214684 w 229758"/>
                <a:gd name="connsiteY1" fmla="*/ 169815 h 264668"/>
                <a:gd name="connsiteX2" fmla="*/ 0 w 229758"/>
                <a:gd name="connsiteY2" fmla="*/ 264668 h 264668"/>
                <a:gd name="connsiteX0" fmla="*/ 215917 w 229758"/>
                <a:gd name="connsiteY0" fmla="*/ 3 h 264787"/>
                <a:gd name="connsiteX1" fmla="*/ 214684 w 229758"/>
                <a:gd name="connsiteY1" fmla="*/ 169815 h 264787"/>
                <a:gd name="connsiteX2" fmla="*/ 0 w 229758"/>
                <a:gd name="connsiteY2" fmla="*/ 264668 h 264787"/>
                <a:gd name="connsiteX0" fmla="*/ 251497 w 267968"/>
                <a:gd name="connsiteY0" fmla="*/ 3 h 250586"/>
                <a:gd name="connsiteX1" fmla="*/ 250264 w 267968"/>
                <a:gd name="connsiteY1" fmla="*/ 169815 h 250586"/>
                <a:gd name="connsiteX2" fmla="*/ 0 w 267968"/>
                <a:gd name="connsiteY2" fmla="*/ 250436 h 250586"/>
                <a:gd name="connsiteX0" fmla="*/ 251497 w 279025"/>
                <a:gd name="connsiteY0" fmla="*/ 2 h 250525"/>
                <a:gd name="connsiteX1" fmla="*/ 250264 w 279025"/>
                <a:gd name="connsiteY1" fmla="*/ 169814 h 250525"/>
                <a:gd name="connsiteX2" fmla="*/ 0 w 279025"/>
                <a:gd name="connsiteY2" fmla="*/ 250435 h 250525"/>
                <a:gd name="connsiteX0" fmla="*/ 251497 w 269426"/>
                <a:gd name="connsiteY0" fmla="*/ 2 h 250553"/>
                <a:gd name="connsiteX1" fmla="*/ 250264 w 269426"/>
                <a:gd name="connsiteY1" fmla="*/ 169814 h 250553"/>
                <a:gd name="connsiteX2" fmla="*/ 0 w 269426"/>
                <a:gd name="connsiteY2" fmla="*/ 250435 h 250553"/>
                <a:gd name="connsiteX0" fmla="*/ 251497 w 269426"/>
                <a:gd name="connsiteY0" fmla="*/ 2 h 250525"/>
                <a:gd name="connsiteX1" fmla="*/ 250264 w 269426"/>
                <a:gd name="connsiteY1" fmla="*/ 152024 h 250525"/>
                <a:gd name="connsiteX2" fmla="*/ 0 w 269426"/>
                <a:gd name="connsiteY2" fmla="*/ 250435 h 250525"/>
                <a:gd name="connsiteX0" fmla="*/ 379584 w 379584"/>
                <a:gd name="connsiteY0" fmla="*/ 3 h 246984"/>
                <a:gd name="connsiteX1" fmla="*/ 250264 w 379584"/>
                <a:gd name="connsiteY1" fmla="*/ 148467 h 246984"/>
                <a:gd name="connsiteX2" fmla="*/ 0 w 379584"/>
                <a:gd name="connsiteY2" fmla="*/ 246878 h 246984"/>
                <a:gd name="connsiteX0" fmla="*/ 315540 w 315540"/>
                <a:gd name="connsiteY0" fmla="*/ 6 h 179370"/>
                <a:gd name="connsiteX1" fmla="*/ 250264 w 315540"/>
                <a:gd name="connsiteY1" fmla="*/ 80869 h 179370"/>
                <a:gd name="connsiteX2" fmla="*/ 0 w 315540"/>
                <a:gd name="connsiteY2" fmla="*/ 179280 h 179370"/>
                <a:gd name="connsiteX0" fmla="*/ 265729 w 273186"/>
                <a:gd name="connsiteY0" fmla="*/ 2 h 254101"/>
                <a:gd name="connsiteX1" fmla="*/ 250264 w 273186"/>
                <a:gd name="connsiteY1" fmla="*/ 155582 h 254101"/>
                <a:gd name="connsiteX2" fmla="*/ 0 w 273186"/>
                <a:gd name="connsiteY2" fmla="*/ 253993 h 254101"/>
                <a:gd name="connsiteX0" fmla="*/ 400932 w 400932"/>
                <a:gd name="connsiteY0" fmla="*/ 18 h 136678"/>
                <a:gd name="connsiteX1" fmla="*/ 250264 w 400932"/>
                <a:gd name="connsiteY1" fmla="*/ 38185 h 136678"/>
                <a:gd name="connsiteX2" fmla="*/ 0 w 400932"/>
                <a:gd name="connsiteY2" fmla="*/ 136596 h 136678"/>
                <a:gd name="connsiteX0" fmla="*/ 400932 w 400932"/>
                <a:gd name="connsiteY0" fmla="*/ 107728 h 107728"/>
                <a:gd name="connsiteX1" fmla="*/ 250264 w 400932"/>
                <a:gd name="connsiteY1" fmla="*/ 18 h 107728"/>
                <a:gd name="connsiteX2" fmla="*/ 0 w 400932"/>
                <a:gd name="connsiteY2" fmla="*/ 98429 h 107728"/>
                <a:gd name="connsiteX0" fmla="*/ 272845 w 276532"/>
                <a:gd name="connsiteY0" fmla="*/ 2 h 250542"/>
                <a:gd name="connsiteX1" fmla="*/ 250264 w 276532"/>
                <a:gd name="connsiteY1" fmla="*/ 152024 h 250542"/>
                <a:gd name="connsiteX2" fmla="*/ 0 w 276532"/>
                <a:gd name="connsiteY2" fmla="*/ 250435 h 250542"/>
                <a:gd name="connsiteX0" fmla="*/ 250264 w 250264"/>
                <a:gd name="connsiteY0" fmla="*/ 0 h 98518"/>
                <a:gd name="connsiteX1" fmla="*/ 0 w 250264"/>
                <a:gd name="connsiteY1" fmla="*/ 98411 h 98518"/>
                <a:gd name="connsiteX0" fmla="*/ 296517 w 296517"/>
                <a:gd name="connsiteY0" fmla="*/ 0 h 287010"/>
                <a:gd name="connsiteX1" fmla="*/ 0 w 296517"/>
                <a:gd name="connsiteY1" fmla="*/ 286984 h 287010"/>
                <a:gd name="connsiteX0" fmla="*/ 413931 w 413931"/>
                <a:gd name="connsiteY0" fmla="*/ 0 h 173177"/>
                <a:gd name="connsiteX1" fmla="*/ 0 w 413931"/>
                <a:gd name="connsiteY1" fmla="*/ 173129 h 173177"/>
                <a:gd name="connsiteX0" fmla="*/ 246706 w 246706"/>
                <a:gd name="connsiteY0" fmla="*/ 0 h 251435"/>
                <a:gd name="connsiteX1" fmla="*/ 0 w 246706"/>
                <a:gd name="connsiteY1" fmla="*/ 251404 h 251435"/>
                <a:gd name="connsiteX0" fmla="*/ 246706 w 257543"/>
                <a:gd name="connsiteY0" fmla="*/ 0 h 251509"/>
                <a:gd name="connsiteX1" fmla="*/ 0 w 257543"/>
                <a:gd name="connsiteY1" fmla="*/ 251404 h 251509"/>
                <a:gd name="connsiteX0" fmla="*/ 147083 w 164311"/>
                <a:gd name="connsiteY0" fmla="*/ 68814 h 141007"/>
                <a:gd name="connsiteX1" fmla="*/ 0 w 164311"/>
                <a:gd name="connsiteY1" fmla="*/ 0 h 141007"/>
                <a:gd name="connsiteX0" fmla="*/ 147083 w 147083"/>
                <a:gd name="connsiteY0" fmla="*/ 68814 h 68814"/>
                <a:gd name="connsiteX1" fmla="*/ 0 w 147083"/>
                <a:gd name="connsiteY1" fmla="*/ 0 h 68814"/>
                <a:gd name="connsiteX0" fmla="*/ 171989 w 171989"/>
                <a:gd name="connsiteY0" fmla="*/ 86604 h 86604"/>
                <a:gd name="connsiteX1" fmla="*/ 0 w 171989"/>
                <a:gd name="connsiteY1" fmla="*/ 0 h 86604"/>
                <a:gd name="connsiteX0" fmla="*/ 171989 w 171989"/>
                <a:gd name="connsiteY0" fmla="*/ 75930 h 75930"/>
                <a:gd name="connsiteX1" fmla="*/ 0 w 171989"/>
                <a:gd name="connsiteY1" fmla="*/ 0 h 75930"/>
                <a:gd name="connsiteX0" fmla="*/ 470859 w 470859"/>
                <a:gd name="connsiteY0" fmla="*/ 47466 h 47466"/>
                <a:gd name="connsiteX1" fmla="*/ 0 w 470859"/>
                <a:gd name="connsiteY1" fmla="*/ 0 h 47466"/>
                <a:gd name="connsiteX0" fmla="*/ 470859 w 470859"/>
                <a:gd name="connsiteY0" fmla="*/ 47466 h 166024"/>
                <a:gd name="connsiteX1" fmla="*/ 0 w 470859"/>
                <a:gd name="connsiteY1" fmla="*/ 0 h 166024"/>
                <a:gd name="connsiteX0" fmla="*/ 472471 w 472471"/>
                <a:gd name="connsiteY0" fmla="*/ 47466 h 189383"/>
                <a:gd name="connsiteX1" fmla="*/ 1612 w 472471"/>
                <a:gd name="connsiteY1" fmla="*/ 0 h 189383"/>
                <a:gd name="connsiteX0" fmla="*/ 475649 w 475649"/>
                <a:gd name="connsiteY0" fmla="*/ 37874 h 182667"/>
                <a:gd name="connsiteX1" fmla="*/ 1593 w 475649"/>
                <a:gd name="connsiteY1" fmla="*/ 0 h 18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649" h="182667">
                  <a:moveTo>
                    <a:pt x="475649" y="37874"/>
                  </a:moveTo>
                  <a:cubicBezTo>
                    <a:pt x="223811" y="328672"/>
                    <a:pt x="-22168" y="109725"/>
                    <a:pt x="1593" y="0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2" name="Freeform: Shape 19">
              <a:extLst>
                <a:ext uri="{FF2B5EF4-FFF2-40B4-BE49-F238E27FC236}">
                  <a16:creationId xmlns:a16="http://schemas.microsoft.com/office/drawing/2014/main" id="{7F097B1E-40CC-49A1-8AD7-7E28DAF8F2BE}"/>
                </a:ext>
              </a:extLst>
            </p:cNvPr>
            <p:cNvSpPr/>
            <p:nvPr/>
          </p:nvSpPr>
          <p:spPr>
            <a:xfrm>
              <a:off x="5488791" y="3627589"/>
              <a:ext cx="411905" cy="373492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51664 w 1151664"/>
                <a:gd name="connsiteY0" fmla="*/ 1 h 2200962"/>
                <a:gd name="connsiteX1" fmla="*/ 214684 w 1151664"/>
                <a:gd name="connsiteY1" fmla="*/ 2069773 h 2200962"/>
                <a:gd name="connsiteX2" fmla="*/ 0 w 1151664"/>
                <a:gd name="connsiteY2" fmla="*/ 2164626 h 2200962"/>
                <a:gd name="connsiteX0" fmla="*/ 215917 w 229758"/>
                <a:gd name="connsiteY0" fmla="*/ 3 h 264668"/>
                <a:gd name="connsiteX1" fmla="*/ 214684 w 229758"/>
                <a:gd name="connsiteY1" fmla="*/ 169815 h 264668"/>
                <a:gd name="connsiteX2" fmla="*/ 0 w 229758"/>
                <a:gd name="connsiteY2" fmla="*/ 264668 h 264668"/>
                <a:gd name="connsiteX0" fmla="*/ 215917 w 229758"/>
                <a:gd name="connsiteY0" fmla="*/ 3 h 264787"/>
                <a:gd name="connsiteX1" fmla="*/ 214684 w 229758"/>
                <a:gd name="connsiteY1" fmla="*/ 169815 h 264787"/>
                <a:gd name="connsiteX2" fmla="*/ 0 w 229758"/>
                <a:gd name="connsiteY2" fmla="*/ 264668 h 264787"/>
                <a:gd name="connsiteX0" fmla="*/ 251497 w 267968"/>
                <a:gd name="connsiteY0" fmla="*/ 3 h 250586"/>
                <a:gd name="connsiteX1" fmla="*/ 250264 w 267968"/>
                <a:gd name="connsiteY1" fmla="*/ 169815 h 250586"/>
                <a:gd name="connsiteX2" fmla="*/ 0 w 267968"/>
                <a:gd name="connsiteY2" fmla="*/ 250436 h 250586"/>
                <a:gd name="connsiteX0" fmla="*/ 251497 w 279025"/>
                <a:gd name="connsiteY0" fmla="*/ 2 h 250525"/>
                <a:gd name="connsiteX1" fmla="*/ 250264 w 279025"/>
                <a:gd name="connsiteY1" fmla="*/ 169814 h 250525"/>
                <a:gd name="connsiteX2" fmla="*/ 0 w 279025"/>
                <a:gd name="connsiteY2" fmla="*/ 250435 h 250525"/>
                <a:gd name="connsiteX0" fmla="*/ 251497 w 269426"/>
                <a:gd name="connsiteY0" fmla="*/ 2 h 250553"/>
                <a:gd name="connsiteX1" fmla="*/ 250264 w 269426"/>
                <a:gd name="connsiteY1" fmla="*/ 169814 h 250553"/>
                <a:gd name="connsiteX2" fmla="*/ 0 w 269426"/>
                <a:gd name="connsiteY2" fmla="*/ 250435 h 250553"/>
                <a:gd name="connsiteX0" fmla="*/ 251497 w 269426"/>
                <a:gd name="connsiteY0" fmla="*/ 2 h 250525"/>
                <a:gd name="connsiteX1" fmla="*/ 250264 w 269426"/>
                <a:gd name="connsiteY1" fmla="*/ 152024 h 250525"/>
                <a:gd name="connsiteX2" fmla="*/ 0 w 269426"/>
                <a:gd name="connsiteY2" fmla="*/ 250435 h 250525"/>
                <a:gd name="connsiteX0" fmla="*/ 379584 w 379584"/>
                <a:gd name="connsiteY0" fmla="*/ 3 h 246984"/>
                <a:gd name="connsiteX1" fmla="*/ 250264 w 379584"/>
                <a:gd name="connsiteY1" fmla="*/ 148467 h 246984"/>
                <a:gd name="connsiteX2" fmla="*/ 0 w 379584"/>
                <a:gd name="connsiteY2" fmla="*/ 246878 h 246984"/>
                <a:gd name="connsiteX0" fmla="*/ 315540 w 315540"/>
                <a:gd name="connsiteY0" fmla="*/ 6 h 179370"/>
                <a:gd name="connsiteX1" fmla="*/ 250264 w 315540"/>
                <a:gd name="connsiteY1" fmla="*/ 80869 h 179370"/>
                <a:gd name="connsiteX2" fmla="*/ 0 w 315540"/>
                <a:gd name="connsiteY2" fmla="*/ 179280 h 179370"/>
                <a:gd name="connsiteX0" fmla="*/ 265729 w 273186"/>
                <a:gd name="connsiteY0" fmla="*/ 2 h 254101"/>
                <a:gd name="connsiteX1" fmla="*/ 250264 w 273186"/>
                <a:gd name="connsiteY1" fmla="*/ 155582 h 254101"/>
                <a:gd name="connsiteX2" fmla="*/ 0 w 273186"/>
                <a:gd name="connsiteY2" fmla="*/ 253993 h 254101"/>
                <a:gd name="connsiteX0" fmla="*/ 400932 w 400932"/>
                <a:gd name="connsiteY0" fmla="*/ 18 h 136678"/>
                <a:gd name="connsiteX1" fmla="*/ 250264 w 400932"/>
                <a:gd name="connsiteY1" fmla="*/ 38185 h 136678"/>
                <a:gd name="connsiteX2" fmla="*/ 0 w 400932"/>
                <a:gd name="connsiteY2" fmla="*/ 136596 h 136678"/>
                <a:gd name="connsiteX0" fmla="*/ 400932 w 400932"/>
                <a:gd name="connsiteY0" fmla="*/ 107728 h 107728"/>
                <a:gd name="connsiteX1" fmla="*/ 250264 w 400932"/>
                <a:gd name="connsiteY1" fmla="*/ 18 h 107728"/>
                <a:gd name="connsiteX2" fmla="*/ 0 w 400932"/>
                <a:gd name="connsiteY2" fmla="*/ 98429 h 107728"/>
                <a:gd name="connsiteX0" fmla="*/ 272845 w 276532"/>
                <a:gd name="connsiteY0" fmla="*/ 2 h 250542"/>
                <a:gd name="connsiteX1" fmla="*/ 250264 w 276532"/>
                <a:gd name="connsiteY1" fmla="*/ 152024 h 250542"/>
                <a:gd name="connsiteX2" fmla="*/ 0 w 276532"/>
                <a:gd name="connsiteY2" fmla="*/ 250435 h 250542"/>
                <a:gd name="connsiteX0" fmla="*/ 250264 w 250264"/>
                <a:gd name="connsiteY0" fmla="*/ 0 h 98518"/>
                <a:gd name="connsiteX1" fmla="*/ 0 w 250264"/>
                <a:gd name="connsiteY1" fmla="*/ 98411 h 98518"/>
                <a:gd name="connsiteX0" fmla="*/ 296517 w 296517"/>
                <a:gd name="connsiteY0" fmla="*/ 0 h 287010"/>
                <a:gd name="connsiteX1" fmla="*/ 0 w 296517"/>
                <a:gd name="connsiteY1" fmla="*/ 286984 h 287010"/>
                <a:gd name="connsiteX0" fmla="*/ 413931 w 413931"/>
                <a:gd name="connsiteY0" fmla="*/ 0 h 173177"/>
                <a:gd name="connsiteX1" fmla="*/ 0 w 413931"/>
                <a:gd name="connsiteY1" fmla="*/ 173129 h 173177"/>
                <a:gd name="connsiteX0" fmla="*/ 246706 w 246706"/>
                <a:gd name="connsiteY0" fmla="*/ 0 h 251435"/>
                <a:gd name="connsiteX1" fmla="*/ 0 w 246706"/>
                <a:gd name="connsiteY1" fmla="*/ 251404 h 251435"/>
                <a:gd name="connsiteX0" fmla="*/ 246706 w 257543"/>
                <a:gd name="connsiteY0" fmla="*/ 0 h 251509"/>
                <a:gd name="connsiteX1" fmla="*/ 0 w 257543"/>
                <a:gd name="connsiteY1" fmla="*/ 251404 h 251509"/>
                <a:gd name="connsiteX0" fmla="*/ 250264 w 260957"/>
                <a:gd name="connsiteY0" fmla="*/ 0 h 269276"/>
                <a:gd name="connsiteX1" fmla="*/ 0 w 260957"/>
                <a:gd name="connsiteY1" fmla="*/ 269194 h 269276"/>
                <a:gd name="connsiteX0" fmla="*/ 424605 w 431066"/>
                <a:gd name="connsiteY0" fmla="*/ 0 h 383084"/>
                <a:gd name="connsiteX1" fmla="*/ 0 w 431066"/>
                <a:gd name="connsiteY1" fmla="*/ 383050 h 383084"/>
                <a:gd name="connsiteX0" fmla="*/ 424605 w 424605"/>
                <a:gd name="connsiteY0" fmla="*/ 0 h 383081"/>
                <a:gd name="connsiteX1" fmla="*/ 0 w 424605"/>
                <a:gd name="connsiteY1" fmla="*/ 383050 h 383081"/>
                <a:gd name="connsiteX0" fmla="*/ 424605 w 424605"/>
                <a:gd name="connsiteY0" fmla="*/ 0 h 373492"/>
                <a:gd name="connsiteX1" fmla="*/ 0 w 424605"/>
                <a:gd name="connsiteY1" fmla="*/ 373459 h 373492"/>
                <a:gd name="connsiteX0" fmla="*/ 411905 w 411905"/>
                <a:gd name="connsiteY0" fmla="*/ 0 h 373492"/>
                <a:gd name="connsiteX1" fmla="*/ 0 w 411905"/>
                <a:gd name="connsiteY1" fmla="*/ 373459 h 37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905" h="373492">
                  <a:moveTo>
                    <a:pt x="411905" y="0"/>
                  </a:moveTo>
                  <a:cubicBezTo>
                    <a:pt x="380662" y="176942"/>
                    <a:pt x="93652" y="376445"/>
                    <a:pt x="0" y="373459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3" name="Freeform: Shape 20">
              <a:extLst>
                <a:ext uri="{FF2B5EF4-FFF2-40B4-BE49-F238E27FC236}">
                  <a16:creationId xmlns:a16="http://schemas.microsoft.com/office/drawing/2014/main" id="{43C57A8D-E40A-48DA-9A7F-586EB410BE2C}"/>
                </a:ext>
              </a:extLst>
            </p:cNvPr>
            <p:cNvSpPr/>
            <p:nvPr/>
          </p:nvSpPr>
          <p:spPr>
            <a:xfrm>
              <a:off x="5463411" y="3795485"/>
              <a:ext cx="367108" cy="490489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51664 w 1151664"/>
                <a:gd name="connsiteY0" fmla="*/ 1 h 2200962"/>
                <a:gd name="connsiteX1" fmla="*/ 214684 w 1151664"/>
                <a:gd name="connsiteY1" fmla="*/ 2069773 h 2200962"/>
                <a:gd name="connsiteX2" fmla="*/ 0 w 1151664"/>
                <a:gd name="connsiteY2" fmla="*/ 2164626 h 2200962"/>
                <a:gd name="connsiteX0" fmla="*/ 215917 w 229758"/>
                <a:gd name="connsiteY0" fmla="*/ 3 h 264668"/>
                <a:gd name="connsiteX1" fmla="*/ 214684 w 229758"/>
                <a:gd name="connsiteY1" fmla="*/ 169815 h 264668"/>
                <a:gd name="connsiteX2" fmla="*/ 0 w 229758"/>
                <a:gd name="connsiteY2" fmla="*/ 264668 h 264668"/>
                <a:gd name="connsiteX0" fmla="*/ 215917 w 229758"/>
                <a:gd name="connsiteY0" fmla="*/ 3 h 264787"/>
                <a:gd name="connsiteX1" fmla="*/ 214684 w 229758"/>
                <a:gd name="connsiteY1" fmla="*/ 169815 h 264787"/>
                <a:gd name="connsiteX2" fmla="*/ 0 w 229758"/>
                <a:gd name="connsiteY2" fmla="*/ 264668 h 264787"/>
                <a:gd name="connsiteX0" fmla="*/ 251497 w 267968"/>
                <a:gd name="connsiteY0" fmla="*/ 3 h 250586"/>
                <a:gd name="connsiteX1" fmla="*/ 250264 w 267968"/>
                <a:gd name="connsiteY1" fmla="*/ 169815 h 250586"/>
                <a:gd name="connsiteX2" fmla="*/ 0 w 267968"/>
                <a:gd name="connsiteY2" fmla="*/ 250436 h 250586"/>
                <a:gd name="connsiteX0" fmla="*/ 251497 w 279025"/>
                <a:gd name="connsiteY0" fmla="*/ 2 h 250525"/>
                <a:gd name="connsiteX1" fmla="*/ 250264 w 279025"/>
                <a:gd name="connsiteY1" fmla="*/ 169814 h 250525"/>
                <a:gd name="connsiteX2" fmla="*/ 0 w 279025"/>
                <a:gd name="connsiteY2" fmla="*/ 250435 h 250525"/>
                <a:gd name="connsiteX0" fmla="*/ 251497 w 269426"/>
                <a:gd name="connsiteY0" fmla="*/ 2 h 250553"/>
                <a:gd name="connsiteX1" fmla="*/ 250264 w 269426"/>
                <a:gd name="connsiteY1" fmla="*/ 169814 h 250553"/>
                <a:gd name="connsiteX2" fmla="*/ 0 w 269426"/>
                <a:gd name="connsiteY2" fmla="*/ 250435 h 250553"/>
                <a:gd name="connsiteX0" fmla="*/ 251497 w 269426"/>
                <a:gd name="connsiteY0" fmla="*/ 2 h 250525"/>
                <a:gd name="connsiteX1" fmla="*/ 250264 w 269426"/>
                <a:gd name="connsiteY1" fmla="*/ 152024 h 250525"/>
                <a:gd name="connsiteX2" fmla="*/ 0 w 269426"/>
                <a:gd name="connsiteY2" fmla="*/ 250435 h 250525"/>
                <a:gd name="connsiteX0" fmla="*/ 379584 w 379584"/>
                <a:gd name="connsiteY0" fmla="*/ 3 h 246984"/>
                <a:gd name="connsiteX1" fmla="*/ 250264 w 379584"/>
                <a:gd name="connsiteY1" fmla="*/ 148467 h 246984"/>
                <a:gd name="connsiteX2" fmla="*/ 0 w 379584"/>
                <a:gd name="connsiteY2" fmla="*/ 246878 h 246984"/>
                <a:gd name="connsiteX0" fmla="*/ 315540 w 315540"/>
                <a:gd name="connsiteY0" fmla="*/ 6 h 179370"/>
                <a:gd name="connsiteX1" fmla="*/ 250264 w 315540"/>
                <a:gd name="connsiteY1" fmla="*/ 80869 h 179370"/>
                <a:gd name="connsiteX2" fmla="*/ 0 w 315540"/>
                <a:gd name="connsiteY2" fmla="*/ 179280 h 179370"/>
                <a:gd name="connsiteX0" fmla="*/ 265729 w 273186"/>
                <a:gd name="connsiteY0" fmla="*/ 2 h 254101"/>
                <a:gd name="connsiteX1" fmla="*/ 250264 w 273186"/>
                <a:gd name="connsiteY1" fmla="*/ 155582 h 254101"/>
                <a:gd name="connsiteX2" fmla="*/ 0 w 273186"/>
                <a:gd name="connsiteY2" fmla="*/ 253993 h 254101"/>
                <a:gd name="connsiteX0" fmla="*/ 400932 w 400932"/>
                <a:gd name="connsiteY0" fmla="*/ 18 h 136678"/>
                <a:gd name="connsiteX1" fmla="*/ 250264 w 400932"/>
                <a:gd name="connsiteY1" fmla="*/ 38185 h 136678"/>
                <a:gd name="connsiteX2" fmla="*/ 0 w 400932"/>
                <a:gd name="connsiteY2" fmla="*/ 136596 h 136678"/>
                <a:gd name="connsiteX0" fmla="*/ 400932 w 400932"/>
                <a:gd name="connsiteY0" fmla="*/ 107728 h 107728"/>
                <a:gd name="connsiteX1" fmla="*/ 250264 w 400932"/>
                <a:gd name="connsiteY1" fmla="*/ 18 h 107728"/>
                <a:gd name="connsiteX2" fmla="*/ 0 w 400932"/>
                <a:gd name="connsiteY2" fmla="*/ 98429 h 107728"/>
                <a:gd name="connsiteX0" fmla="*/ 272845 w 276532"/>
                <a:gd name="connsiteY0" fmla="*/ 2 h 250542"/>
                <a:gd name="connsiteX1" fmla="*/ 250264 w 276532"/>
                <a:gd name="connsiteY1" fmla="*/ 152024 h 250542"/>
                <a:gd name="connsiteX2" fmla="*/ 0 w 276532"/>
                <a:gd name="connsiteY2" fmla="*/ 250435 h 250542"/>
                <a:gd name="connsiteX0" fmla="*/ 250264 w 250264"/>
                <a:gd name="connsiteY0" fmla="*/ 0 h 98518"/>
                <a:gd name="connsiteX1" fmla="*/ 0 w 250264"/>
                <a:gd name="connsiteY1" fmla="*/ 98411 h 98518"/>
                <a:gd name="connsiteX0" fmla="*/ 296517 w 296517"/>
                <a:gd name="connsiteY0" fmla="*/ 0 h 287010"/>
                <a:gd name="connsiteX1" fmla="*/ 0 w 296517"/>
                <a:gd name="connsiteY1" fmla="*/ 286984 h 287010"/>
                <a:gd name="connsiteX0" fmla="*/ 413931 w 413931"/>
                <a:gd name="connsiteY0" fmla="*/ 0 h 173177"/>
                <a:gd name="connsiteX1" fmla="*/ 0 w 413931"/>
                <a:gd name="connsiteY1" fmla="*/ 173129 h 173177"/>
                <a:gd name="connsiteX0" fmla="*/ 246706 w 246706"/>
                <a:gd name="connsiteY0" fmla="*/ 0 h 251435"/>
                <a:gd name="connsiteX1" fmla="*/ 0 w 246706"/>
                <a:gd name="connsiteY1" fmla="*/ 251404 h 251435"/>
                <a:gd name="connsiteX0" fmla="*/ 246706 w 257543"/>
                <a:gd name="connsiteY0" fmla="*/ 0 h 251509"/>
                <a:gd name="connsiteX1" fmla="*/ 0 w 257543"/>
                <a:gd name="connsiteY1" fmla="*/ 251404 h 251509"/>
                <a:gd name="connsiteX0" fmla="*/ 332098 w 340283"/>
                <a:gd name="connsiteY0" fmla="*/ 0 h 482695"/>
                <a:gd name="connsiteX1" fmla="*/ 0 w 340283"/>
                <a:gd name="connsiteY1" fmla="*/ 482673 h 482695"/>
                <a:gd name="connsiteX0" fmla="*/ 332098 w 348722"/>
                <a:gd name="connsiteY0" fmla="*/ 0 h 482704"/>
                <a:gd name="connsiteX1" fmla="*/ 314744 w 348722"/>
                <a:gd name="connsiteY1" fmla="*/ 359532 h 482704"/>
                <a:gd name="connsiteX2" fmla="*/ 0 w 348722"/>
                <a:gd name="connsiteY2" fmla="*/ 482673 h 482704"/>
                <a:gd name="connsiteX0" fmla="*/ 332098 w 361984"/>
                <a:gd name="connsiteY0" fmla="*/ 0 h 482704"/>
                <a:gd name="connsiteX1" fmla="*/ 314744 w 361984"/>
                <a:gd name="connsiteY1" fmla="*/ 359532 h 482704"/>
                <a:gd name="connsiteX2" fmla="*/ 0 w 361984"/>
                <a:gd name="connsiteY2" fmla="*/ 482673 h 482704"/>
                <a:gd name="connsiteX0" fmla="*/ 332098 w 361984"/>
                <a:gd name="connsiteY0" fmla="*/ 0 h 482786"/>
                <a:gd name="connsiteX1" fmla="*/ 314744 w 361984"/>
                <a:gd name="connsiteY1" fmla="*/ 359532 h 482786"/>
                <a:gd name="connsiteX2" fmla="*/ 0 w 361984"/>
                <a:gd name="connsiteY2" fmla="*/ 482673 h 482786"/>
                <a:gd name="connsiteX0" fmla="*/ 332098 w 332098"/>
                <a:gd name="connsiteY0" fmla="*/ 0 h 482673"/>
                <a:gd name="connsiteX1" fmla="*/ 0 w 332098"/>
                <a:gd name="connsiteY1" fmla="*/ 482673 h 482673"/>
                <a:gd name="connsiteX0" fmla="*/ 332098 w 332098"/>
                <a:gd name="connsiteY0" fmla="*/ 0 h 482673"/>
                <a:gd name="connsiteX1" fmla="*/ 0 w 332098"/>
                <a:gd name="connsiteY1" fmla="*/ 482673 h 482673"/>
                <a:gd name="connsiteX0" fmla="*/ 332098 w 375444"/>
                <a:gd name="connsiteY0" fmla="*/ 0 h 482673"/>
                <a:gd name="connsiteX1" fmla="*/ 0 w 375444"/>
                <a:gd name="connsiteY1" fmla="*/ 482673 h 482673"/>
                <a:gd name="connsiteX0" fmla="*/ 332098 w 368112"/>
                <a:gd name="connsiteY0" fmla="*/ 0 h 482673"/>
                <a:gd name="connsiteX1" fmla="*/ 0 w 368112"/>
                <a:gd name="connsiteY1" fmla="*/ 482673 h 482673"/>
                <a:gd name="connsiteX0" fmla="*/ 332098 w 352467"/>
                <a:gd name="connsiteY0" fmla="*/ 0 h 482673"/>
                <a:gd name="connsiteX1" fmla="*/ 0 w 352467"/>
                <a:gd name="connsiteY1" fmla="*/ 482673 h 482673"/>
                <a:gd name="connsiteX0" fmla="*/ 332098 w 352467"/>
                <a:gd name="connsiteY0" fmla="*/ 0 h 463135"/>
                <a:gd name="connsiteX1" fmla="*/ 0 w 352467"/>
                <a:gd name="connsiteY1" fmla="*/ 463135 h 463135"/>
                <a:gd name="connsiteX0" fmla="*/ 332098 w 362583"/>
                <a:gd name="connsiteY0" fmla="*/ 0 h 463135"/>
                <a:gd name="connsiteX1" fmla="*/ 0 w 362583"/>
                <a:gd name="connsiteY1" fmla="*/ 463135 h 463135"/>
                <a:gd name="connsiteX0" fmla="*/ 351637 w 375712"/>
                <a:gd name="connsiteY0" fmla="*/ 0 h 490489"/>
                <a:gd name="connsiteX1" fmla="*/ 0 w 375712"/>
                <a:gd name="connsiteY1" fmla="*/ 490489 h 490489"/>
                <a:gd name="connsiteX0" fmla="*/ 351637 w 367108"/>
                <a:gd name="connsiteY0" fmla="*/ 0 h 490489"/>
                <a:gd name="connsiteX1" fmla="*/ 0 w 367108"/>
                <a:gd name="connsiteY1" fmla="*/ 490489 h 49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7108" h="490489">
                  <a:moveTo>
                    <a:pt x="351637" y="0"/>
                  </a:moveTo>
                  <a:cubicBezTo>
                    <a:pt x="340910" y="149458"/>
                    <a:pt x="498518" y="425663"/>
                    <a:pt x="0" y="490489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4" name="Freeform: Shape 21">
              <a:extLst>
                <a:ext uri="{FF2B5EF4-FFF2-40B4-BE49-F238E27FC236}">
                  <a16:creationId xmlns:a16="http://schemas.microsoft.com/office/drawing/2014/main" id="{8173BA14-DC9D-4212-B6EF-1C3FFC943732}"/>
                </a:ext>
              </a:extLst>
            </p:cNvPr>
            <p:cNvSpPr/>
            <p:nvPr/>
          </p:nvSpPr>
          <p:spPr>
            <a:xfrm>
              <a:off x="5428988" y="4218977"/>
              <a:ext cx="277764" cy="308333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51664 w 1151664"/>
                <a:gd name="connsiteY0" fmla="*/ 1 h 2200962"/>
                <a:gd name="connsiteX1" fmla="*/ 214684 w 1151664"/>
                <a:gd name="connsiteY1" fmla="*/ 2069773 h 2200962"/>
                <a:gd name="connsiteX2" fmla="*/ 0 w 1151664"/>
                <a:gd name="connsiteY2" fmla="*/ 2164626 h 2200962"/>
                <a:gd name="connsiteX0" fmla="*/ 215917 w 229758"/>
                <a:gd name="connsiteY0" fmla="*/ 3 h 264668"/>
                <a:gd name="connsiteX1" fmla="*/ 214684 w 229758"/>
                <a:gd name="connsiteY1" fmla="*/ 169815 h 264668"/>
                <a:gd name="connsiteX2" fmla="*/ 0 w 229758"/>
                <a:gd name="connsiteY2" fmla="*/ 264668 h 264668"/>
                <a:gd name="connsiteX0" fmla="*/ 215917 w 229758"/>
                <a:gd name="connsiteY0" fmla="*/ 3 h 264787"/>
                <a:gd name="connsiteX1" fmla="*/ 214684 w 229758"/>
                <a:gd name="connsiteY1" fmla="*/ 169815 h 264787"/>
                <a:gd name="connsiteX2" fmla="*/ 0 w 229758"/>
                <a:gd name="connsiteY2" fmla="*/ 264668 h 264787"/>
                <a:gd name="connsiteX0" fmla="*/ 251497 w 267968"/>
                <a:gd name="connsiteY0" fmla="*/ 3 h 250586"/>
                <a:gd name="connsiteX1" fmla="*/ 250264 w 267968"/>
                <a:gd name="connsiteY1" fmla="*/ 169815 h 250586"/>
                <a:gd name="connsiteX2" fmla="*/ 0 w 267968"/>
                <a:gd name="connsiteY2" fmla="*/ 250436 h 250586"/>
                <a:gd name="connsiteX0" fmla="*/ 251497 w 279025"/>
                <a:gd name="connsiteY0" fmla="*/ 2 h 250525"/>
                <a:gd name="connsiteX1" fmla="*/ 250264 w 279025"/>
                <a:gd name="connsiteY1" fmla="*/ 169814 h 250525"/>
                <a:gd name="connsiteX2" fmla="*/ 0 w 279025"/>
                <a:gd name="connsiteY2" fmla="*/ 250435 h 250525"/>
                <a:gd name="connsiteX0" fmla="*/ 251497 w 269426"/>
                <a:gd name="connsiteY0" fmla="*/ 2 h 250553"/>
                <a:gd name="connsiteX1" fmla="*/ 250264 w 269426"/>
                <a:gd name="connsiteY1" fmla="*/ 169814 h 250553"/>
                <a:gd name="connsiteX2" fmla="*/ 0 w 269426"/>
                <a:gd name="connsiteY2" fmla="*/ 250435 h 250553"/>
                <a:gd name="connsiteX0" fmla="*/ 251497 w 269426"/>
                <a:gd name="connsiteY0" fmla="*/ 2 h 250525"/>
                <a:gd name="connsiteX1" fmla="*/ 250264 w 269426"/>
                <a:gd name="connsiteY1" fmla="*/ 152024 h 250525"/>
                <a:gd name="connsiteX2" fmla="*/ 0 w 269426"/>
                <a:gd name="connsiteY2" fmla="*/ 250435 h 250525"/>
                <a:gd name="connsiteX0" fmla="*/ 379584 w 379584"/>
                <a:gd name="connsiteY0" fmla="*/ 3 h 246984"/>
                <a:gd name="connsiteX1" fmla="*/ 250264 w 379584"/>
                <a:gd name="connsiteY1" fmla="*/ 148467 h 246984"/>
                <a:gd name="connsiteX2" fmla="*/ 0 w 379584"/>
                <a:gd name="connsiteY2" fmla="*/ 246878 h 246984"/>
                <a:gd name="connsiteX0" fmla="*/ 315540 w 315540"/>
                <a:gd name="connsiteY0" fmla="*/ 6 h 179370"/>
                <a:gd name="connsiteX1" fmla="*/ 250264 w 315540"/>
                <a:gd name="connsiteY1" fmla="*/ 80869 h 179370"/>
                <a:gd name="connsiteX2" fmla="*/ 0 w 315540"/>
                <a:gd name="connsiteY2" fmla="*/ 179280 h 179370"/>
                <a:gd name="connsiteX0" fmla="*/ 265729 w 273186"/>
                <a:gd name="connsiteY0" fmla="*/ 2 h 254101"/>
                <a:gd name="connsiteX1" fmla="*/ 250264 w 273186"/>
                <a:gd name="connsiteY1" fmla="*/ 155582 h 254101"/>
                <a:gd name="connsiteX2" fmla="*/ 0 w 273186"/>
                <a:gd name="connsiteY2" fmla="*/ 253993 h 254101"/>
                <a:gd name="connsiteX0" fmla="*/ 400932 w 400932"/>
                <a:gd name="connsiteY0" fmla="*/ 18 h 136678"/>
                <a:gd name="connsiteX1" fmla="*/ 250264 w 400932"/>
                <a:gd name="connsiteY1" fmla="*/ 38185 h 136678"/>
                <a:gd name="connsiteX2" fmla="*/ 0 w 400932"/>
                <a:gd name="connsiteY2" fmla="*/ 136596 h 136678"/>
                <a:gd name="connsiteX0" fmla="*/ 400932 w 400932"/>
                <a:gd name="connsiteY0" fmla="*/ 107728 h 107728"/>
                <a:gd name="connsiteX1" fmla="*/ 250264 w 400932"/>
                <a:gd name="connsiteY1" fmla="*/ 18 h 107728"/>
                <a:gd name="connsiteX2" fmla="*/ 0 w 400932"/>
                <a:gd name="connsiteY2" fmla="*/ 98429 h 107728"/>
                <a:gd name="connsiteX0" fmla="*/ 272845 w 276532"/>
                <a:gd name="connsiteY0" fmla="*/ 2 h 250542"/>
                <a:gd name="connsiteX1" fmla="*/ 250264 w 276532"/>
                <a:gd name="connsiteY1" fmla="*/ 152024 h 250542"/>
                <a:gd name="connsiteX2" fmla="*/ 0 w 276532"/>
                <a:gd name="connsiteY2" fmla="*/ 250435 h 250542"/>
                <a:gd name="connsiteX0" fmla="*/ 250264 w 250264"/>
                <a:gd name="connsiteY0" fmla="*/ 0 h 98518"/>
                <a:gd name="connsiteX1" fmla="*/ 0 w 250264"/>
                <a:gd name="connsiteY1" fmla="*/ 98411 h 98518"/>
                <a:gd name="connsiteX0" fmla="*/ 296517 w 296517"/>
                <a:gd name="connsiteY0" fmla="*/ 0 h 287010"/>
                <a:gd name="connsiteX1" fmla="*/ 0 w 296517"/>
                <a:gd name="connsiteY1" fmla="*/ 286984 h 287010"/>
                <a:gd name="connsiteX0" fmla="*/ 413931 w 413931"/>
                <a:gd name="connsiteY0" fmla="*/ 0 h 173177"/>
                <a:gd name="connsiteX1" fmla="*/ 0 w 413931"/>
                <a:gd name="connsiteY1" fmla="*/ 173129 h 173177"/>
                <a:gd name="connsiteX0" fmla="*/ 246706 w 246706"/>
                <a:gd name="connsiteY0" fmla="*/ 0 h 251435"/>
                <a:gd name="connsiteX1" fmla="*/ 0 w 246706"/>
                <a:gd name="connsiteY1" fmla="*/ 251404 h 251435"/>
                <a:gd name="connsiteX0" fmla="*/ 246706 w 257543"/>
                <a:gd name="connsiteY0" fmla="*/ 0 h 251509"/>
                <a:gd name="connsiteX1" fmla="*/ 0 w 257543"/>
                <a:gd name="connsiteY1" fmla="*/ 251404 h 251509"/>
                <a:gd name="connsiteX0" fmla="*/ 332098 w 340283"/>
                <a:gd name="connsiteY0" fmla="*/ 0 h 482695"/>
                <a:gd name="connsiteX1" fmla="*/ 0 w 340283"/>
                <a:gd name="connsiteY1" fmla="*/ 482673 h 482695"/>
                <a:gd name="connsiteX0" fmla="*/ 332098 w 348722"/>
                <a:gd name="connsiteY0" fmla="*/ 0 h 482704"/>
                <a:gd name="connsiteX1" fmla="*/ 314744 w 348722"/>
                <a:gd name="connsiteY1" fmla="*/ 359532 h 482704"/>
                <a:gd name="connsiteX2" fmla="*/ 0 w 348722"/>
                <a:gd name="connsiteY2" fmla="*/ 482673 h 482704"/>
                <a:gd name="connsiteX0" fmla="*/ 332098 w 361984"/>
                <a:gd name="connsiteY0" fmla="*/ 0 h 482704"/>
                <a:gd name="connsiteX1" fmla="*/ 314744 w 361984"/>
                <a:gd name="connsiteY1" fmla="*/ 359532 h 482704"/>
                <a:gd name="connsiteX2" fmla="*/ 0 w 361984"/>
                <a:gd name="connsiteY2" fmla="*/ 482673 h 482704"/>
                <a:gd name="connsiteX0" fmla="*/ 332098 w 361984"/>
                <a:gd name="connsiteY0" fmla="*/ 0 h 482786"/>
                <a:gd name="connsiteX1" fmla="*/ 314744 w 361984"/>
                <a:gd name="connsiteY1" fmla="*/ 359532 h 482786"/>
                <a:gd name="connsiteX2" fmla="*/ 0 w 361984"/>
                <a:gd name="connsiteY2" fmla="*/ 482673 h 482786"/>
                <a:gd name="connsiteX0" fmla="*/ 332098 w 332098"/>
                <a:gd name="connsiteY0" fmla="*/ 0 h 482673"/>
                <a:gd name="connsiteX1" fmla="*/ 0 w 332098"/>
                <a:gd name="connsiteY1" fmla="*/ 482673 h 482673"/>
                <a:gd name="connsiteX0" fmla="*/ 332098 w 332098"/>
                <a:gd name="connsiteY0" fmla="*/ 0 h 482673"/>
                <a:gd name="connsiteX1" fmla="*/ 0 w 332098"/>
                <a:gd name="connsiteY1" fmla="*/ 482673 h 482673"/>
                <a:gd name="connsiteX0" fmla="*/ 332098 w 375444"/>
                <a:gd name="connsiteY0" fmla="*/ 0 h 482673"/>
                <a:gd name="connsiteX1" fmla="*/ 0 w 375444"/>
                <a:gd name="connsiteY1" fmla="*/ 482673 h 482673"/>
                <a:gd name="connsiteX0" fmla="*/ 332098 w 368112"/>
                <a:gd name="connsiteY0" fmla="*/ 0 h 482673"/>
                <a:gd name="connsiteX1" fmla="*/ 0 w 368112"/>
                <a:gd name="connsiteY1" fmla="*/ 482673 h 482673"/>
                <a:gd name="connsiteX0" fmla="*/ 332098 w 352467"/>
                <a:gd name="connsiteY0" fmla="*/ 0 h 482673"/>
                <a:gd name="connsiteX1" fmla="*/ 0 w 352467"/>
                <a:gd name="connsiteY1" fmla="*/ 482673 h 482673"/>
                <a:gd name="connsiteX0" fmla="*/ 285845 w 325072"/>
                <a:gd name="connsiteY0" fmla="*/ 0 h 308333"/>
                <a:gd name="connsiteX1" fmla="*/ 0 w 325072"/>
                <a:gd name="connsiteY1" fmla="*/ 308333 h 308333"/>
                <a:gd name="connsiteX0" fmla="*/ 285845 w 337960"/>
                <a:gd name="connsiteY0" fmla="*/ 0 h 308333"/>
                <a:gd name="connsiteX1" fmla="*/ 0 w 337960"/>
                <a:gd name="connsiteY1" fmla="*/ 308333 h 308333"/>
                <a:gd name="connsiteX0" fmla="*/ 285845 w 289701"/>
                <a:gd name="connsiteY0" fmla="*/ 0 h 308333"/>
                <a:gd name="connsiteX1" fmla="*/ 0 w 289701"/>
                <a:gd name="connsiteY1" fmla="*/ 308333 h 308333"/>
                <a:gd name="connsiteX0" fmla="*/ 273145 w 277764"/>
                <a:gd name="connsiteY0" fmla="*/ 0 h 308333"/>
                <a:gd name="connsiteX1" fmla="*/ 0 w 277764"/>
                <a:gd name="connsiteY1" fmla="*/ 308333 h 30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7764" h="308333">
                  <a:moveTo>
                    <a:pt x="273145" y="0"/>
                  </a:moveTo>
                  <a:cubicBezTo>
                    <a:pt x="290532" y="111080"/>
                    <a:pt x="270808" y="289760"/>
                    <a:pt x="0" y="308333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65" name="Group 2">
            <a:extLst>
              <a:ext uri="{FF2B5EF4-FFF2-40B4-BE49-F238E27FC236}">
                <a16:creationId xmlns:a16="http://schemas.microsoft.com/office/drawing/2014/main" id="{616A0732-ACFD-41CC-8DEF-E4B56D0FB6BC}"/>
              </a:ext>
            </a:extLst>
          </p:cNvPr>
          <p:cNvGrpSpPr>
            <a:grpSpLocks noChangeAspect="1"/>
          </p:cNvGrpSpPr>
          <p:nvPr/>
        </p:nvGrpSpPr>
        <p:grpSpPr>
          <a:xfrm rot="3128133">
            <a:off x="7012956" y="4615622"/>
            <a:ext cx="409845" cy="540000"/>
            <a:chOff x="3859072" y="1562470"/>
            <a:chExt cx="2568361" cy="3376267"/>
          </a:xfrm>
        </p:grpSpPr>
        <p:sp>
          <p:nvSpPr>
            <p:cNvPr id="66" name="Rectangle: Rounded Corners 7">
              <a:extLst>
                <a:ext uri="{FF2B5EF4-FFF2-40B4-BE49-F238E27FC236}">
                  <a16:creationId xmlns:a16="http://schemas.microsoft.com/office/drawing/2014/main" id="{F0369D5F-E894-4A75-8E03-92C8090DF1DB}"/>
                </a:ext>
              </a:extLst>
            </p:cNvPr>
            <p:cNvSpPr/>
            <p:nvPr/>
          </p:nvSpPr>
          <p:spPr>
            <a:xfrm>
              <a:off x="5011755" y="1562470"/>
              <a:ext cx="1415678" cy="2059961"/>
            </a:xfrm>
            <a:custGeom>
              <a:avLst/>
              <a:gdLst>
                <a:gd name="connsiteX0" fmla="*/ 0 w 1409736"/>
                <a:gd name="connsiteY0" fmla="*/ 128427 h 2059619"/>
                <a:gd name="connsiteX1" fmla="*/ 128427 w 1409736"/>
                <a:gd name="connsiteY1" fmla="*/ 0 h 2059619"/>
                <a:gd name="connsiteX2" fmla="*/ 1281309 w 1409736"/>
                <a:gd name="connsiteY2" fmla="*/ 0 h 2059619"/>
                <a:gd name="connsiteX3" fmla="*/ 1409736 w 1409736"/>
                <a:gd name="connsiteY3" fmla="*/ 128427 h 2059619"/>
                <a:gd name="connsiteX4" fmla="*/ 1409736 w 1409736"/>
                <a:gd name="connsiteY4" fmla="*/ 1931192 h 2059619"/>
                <a:gd name="connsiteX5" fmla="*/ 1281309 w 1409736"/>
                <a:gd name="connsiteY5" fmla="*/ 2059619 h 2059619"/>
                <a:gd name="connsiteX6" fmla="*/ 128427 w 1409736"/>
                <a:gd name="connsiteY6" fmla="*/ 2059619 h 2059619"/>
                <a:gd name="connsiteX7" fmla="*/ 0 w 1409736"/>
                <a:gd name="connsiteY7" fmla="*/ 1931192 h 2059619"/>
                <a:gd name="connsiteX8" fmla="*/ 0 w 1409736"/>
                <a:gd name="connsiteY8" fmla="*/ 128427 h 2059619"/>
                <a:gd name="connsiteX0" fmla="*/ 0 w 1409736"/>
                <a:gd name="connsiteY0" fmla="*/ 128427 h 2059961"/>
                <a:gd name="connsiteX1" fmla="*/ 128427 w 1409736"/>
                <a:gd name="connsiteY1" fmla="*/ 0 h 2059961"/>
                <a:gd name="connsiteX2" fmla="*/ 1281309 w 1409736"/>
                <a:gd name="connsiteY2" fmla="*/ 0 h 2059961"/>
                <a:gd name="connsiteX3" fmla="*/ 1409736 w 1409736"/>
                <a:gd name="connsiteY3" fmla="*/ 128427 h 2059961"/>
                <a:gd name="connsiteX4" fmla="*/ 1409736 w 1409736"/>
                <a:gd name="connsiteY4" fmla="*/ 1931192 h 2059961"/>
                <a:gd name="connsiteX5" fmla="*/ 1281309 w 1409736"/>
                <a:gd name="connsiteY5" fmla="*/ 2059619 h 2059961"/>
                <a:gd name="connsiteX6" fmla="*/ 527318 w 1409736"/>
                <a:gd name="connsiteY6" fmla="*/ 2059961 h 2059961"/>
                <a:gd name="connsiteX7" fmla="*/ 128427 w 1409736"/>
                <a:gd name="connsiteY7" fmla="*/ 2059619 h 2059961"/>
                <a:gd name="connsiteX8" fmla="*/ 0 w 1409736"/>
                <a:gd name="connsiteY8" fmla="*/ 1931192 h 2059961"/>
                <a:gd name="connsiteX9" fmla="*/ 0 w 1409736"/>
                <a:gd name="connsiteY9" fmla="*/ 128427 h 2059961"/>
                <a:gd name="connsiteX0" fmla="*/ 4128 w 1413864"/>
                <a:gd name="connsiteY0" fmla="*/ 128427 h 2059961"/>
                <a:gd name="connsiteX1" fmla="*/ 132555 w 1413864"/>
                <a:gd name="connsiteY1" fmla="*/ 0 h 2059961"/>
                <a:gd name="connsiteX2" fmla="*/ 1285437 w 1413864"/>
                <a:gd name="connsiteY2" fmla="*/ 0 h 2059961"/>
                <a:gd name="connsiteX3" fmla="*/ 1413864 w 1413864"/>
                <a:gd name="connsiteY3" fmla="*/ 128427 h 2059961"/>
                <a:gd name="connsiteX4" fmla="*/ 1413864 w 1413864"/>
                <a:gd name="connsiteY4" fmla="*/ 1931192 h 2059961"/>
                <a:gd name="connsiteX5" fmla="*/ 1285437 w 1413864"/>
                <a:gd name="connsiteY5" fmla="*/ 2059619 h 2059961"/>
                <a:gd name="connsiteX6" fmla="*/ 531446 w 1413864"/>
                <a:gd name="connsiteY6" fmla="*/ 2059961 h 2059961"/>
                <a:gd name="connsiteX7" fmla="*/ 132555 w 1413864"/>
                <a:gd name="connsiteY7" fmla="*/ 2059619 h 2059961"/>
                <a:gd name="connsiteX8" fmla="*/ 4128 w 1413864"/>
                <a:gd name="connsiteY8" fmla="*/ 1931192 h 2059961"/>
                <a:gd name="connsiteX9" fmla="*/ 0 w 1413864"/>
                <a:gd name="connsiteY9" fmla="*/ 1805961 h 2059961"/>
                <a:gd name="connsiteX10" fmla="*/ 4128 w 1413864"/>
                <a:gd name="connsiteY10" fmla="*/ 128427 h 2059961"/>
                <a:gd name="connsiteX0" fmla="*/ 4128 w 1413864"/>
                <a:gd name="connsiteY0" fmla="*/ 128427 h 2059961"/>
                <a:gd name="connsiteX1" fmla="*/ 132555 w 1413864"/>
                <a:gd name="connsiteY1" fmla="*/ 0 h 2059961"/>
                <a:gd name="connsiteX2" fmla="*/ 1285437 w 1413864"/>
                <a:gd name="connsiteY2" fmla="*/ 0 h 2059961"/>
                <a:gd name="connsiteX3" fmla="*/ 1413864 w 1413864"/>
                <a:gd name="connsiteY3" fmla="*/ 128427 h 2059961"/>
                <a:gd name="connsiteX4" fmla="*/ 1413864 w 1413864"/>
                <a:gd name="connsiteY4" fmla="*/ 1931192 h 2059961"/>
                <a:gd name="connsiteX5" fmla="*/ 1285437 w 1413864"/>
                <a:gd name="connsiteY5" fmla="*/ 2059619 h 2059961"/>
                <a:gd name="connsiteX6" fmla="*/ 531446 w 1413864"/>
                <a:gd name="connsiteY6" fmla="*/ 2059961 h 2059961"/>
                <a:gd name="connsiteX7" fmla="*/ 132555 w 1413864"/>
                <a:gd name="connsiteY7" fmla="*/ 2059619 h 2059961"/>
                <a:gd name="connsiteX8" fmla="*/ 4128 w 1413864"/>
                <a:gd name="connsiteY8" fmla="*/ 1931192 h 2059961"/>
                <a:gd name="connsiteX9" fmla="*/ 0 w 1413864"/>
                <a:gd name="connsiteY9" fmla="*/ 1805961 h 2059961"/>
                <a:gd name="connsiteX10" fmla="*/ 4128 w 1413864"/>
                <a:gd name="connsiteY10" fmla="*/ 128427 h 2059961"/>
                <a:gd name="connsiteX0" fmla="*/ 4128 w 1413864"/>
                <a:gd name="connsiteY0" fmla="*/ 128427 h 2059961"/>
                <a:gd name="connsiteX1" fmla="*/ 132555 w 1413864"/>
                <a:gd name="connsiteY1" fmla="*/ 0 h 2059961"/>
                <a:gd name="connsiteX2" fmla="*/ 1285437 w 1413864"/>
                <a:gd name="connsiteY2" fmla="*/ 0 h 2059961"/>
                <a:gd name="connsiteX3" fmla="*/ 1413864 w 1413864"/>
                <a:gd name="connsiteY3" fmla="*/ 128427 h 2059961"/>
                <a:gd name="connsiteX4" fmla="*/ 1413864 w 1413864"/>
                <a:gd name="connsiteY4" fmla="*/ 1931192 h 2059961"/>
                <a:gd name="connsiteX5" fmla="*/ 1285437 w 1413864"/>
                <a:gd name="connsiteY5" fmla="*/ 2059619 h 2059961"/>
                <a:gd name="connsiteX6" fmla="*/ 531446 w 1413864"/>
                <a:gd name="connsiteY6" fmla="*/ 2059961 h 2059961"/>
                <a:gd name="connsiteX7" fmla="*/ 132555 w 1413864"/>
                <a:gd name="connsiteY7" fmla="*/ 2059619 h 2059961"/>
                <a:gd name="connsiteX8" fmla="*/ 4128 w 1413864"/>
                <a:gd name="connsiteY8" fmla="*/ 1931192 h 2059961"/>
                <a:gd name="connsiteX9" fmla="*/ 0 w 1413864"/>
                <a:gd name="connsiteY9" fmla="*/ 1805961 h 2059961"/>
                <a:gd name="connsiteX10" fmla="*/ 4128 w 1413864"/>
                <a:gd name="connsiteY10" fmla="*/ 128427 h 2059961"/>
                <a:gd name="connsiteX0" fmla="*/ 4128 w 1413864"/>
                <a:gd name="connsiteY0" fmla="*/ 128427 h 2059961"/>
                <a:gd name="connsiteX1" fmla="*/ 132555 w 1413864"/>
                <a:gd name="connsiteY1" fmla="*/ 0 h 2059961"/>
                <a:gd name="connsiteX2" fmla="*/ 1285437 w 1413864"/>
                <a:gd name="connsiteY2" fmla="*/ 0 h 2059961"/>
                <a:gd name="connsiteX3" fmla="*/ 1413864 w 1413864"/>
                <a:gd name="connsiteY3" fmla="*/ 128427 h 2059961"/>
                <a:gd name="connsiteX4" fmla="*/ 1413864 w 1413864"/>
                <a:gd name="connsiteY4" fmla="*/ 1931192 h 2059961"/>
                <a:gd name="connsiteX5" fmla="*/ 1285437 w 1413864"/>
                <a:gd name="connsiteY5" fmla="*/ 2059619 h 2059961"/>
                <a:gd name="connsiteX6" fmla="*/ 531446 w 1413864"/>
                <a:gd name="connsiteY6" fmla="*/ 2059961 h 2059961"/>
                <a:gd name="connsiteX7" fmla="*/ 132555 w 1413864"/>
                <a:gd name="connsiteY7" fmla="*/ 2059619 h 2059961"/>
                <a:gd name="connsiteX8" fmla="*/ 4128 w 1413864"/>
                <a:gd name="connsiteY8" fmla="*/ 1931192 h 2059961"/>
                <a:gd name="connsiteX9" fmla="*/ 0 w 1413864"/>
                <a:gd name="connsiteY9" fmla="*/ 1805961 h 2059961"/>
                <a:gd name="connsiteX10" fmla="*/ 4128 w 1413864"/>
                <a:gd name="connsiteY10" fmla="*/ 128427 h 2059961"/>
                <a:gd name="connsiteX0" fmla="*/ 132555 w 1413864"/>
                <a:gd name="connsiteY0" fmla="*/ 2059619 h 2151059"/>
                <a:gd name="connsiteX1" fmla="*/ 4128 w 1413864"/>
                <a:gd name="connsiteY1" fmla="*/ 1931192 h 2151059"/>
                <a:gd name="connsiteX2" fmla="*/ 0 w 1413864"/>
                <a:gd name="connsiteY2" fmla="*/ 1805961 h 2151059"/>
                <a:gd name="connsiteX3" fmla="*/ 4128 w 1413864"/>
                <a:gd name="connsiteY3" fmla="*/ 128427 h 2151059"/>
                <a:gd name="connsiteX4" fmla="*/ 132555 w 1413864"/>
                <a:gd name="connsiteY4" fmla="*/ 0 h 2151059"/>
                <a:gd name="connsiteX5" fmla="*/ 1285437 w 1413864"/>
                <a:gd name="connsiteY5" fmla="*/ 0 h 2151059"/>
                <a:gd name="connsiteX6" fmla="*/ 1413864 w 1413864"/>
                <a:gd name="connsiteY6" fmla="*/ 128427 h 2151059"/>
                <a:gd name="connsiteX7" fmla="*/ 1413864 w 1413864"/>
                <a:gd name="connsiteY7" fmla="*/ 1931192 h 2151059"/>
                <a:gd name="connsiteX8" fmla="*/ 1285437 w 1413864"/>
                <a:gd name="connsiteY8" fmla="*/ 2059619 h 2151059"/>
                <a:gd name="connsiteX9" fmla="*/ 531446 w 1413864"/>
                <a:gd name="connsiteY9" fmla="*/ 2059961 h 2151059"/>
                <a:gd name="connsiteX10" fmla="*/ 223995 w 1413864"/>
                <a:gd name="connsiteY10" fmla="*/ 2151059 h 2151059"/>
                <a:gd name="connsiteX0" fmla="*/ 132555 w 1413864"/>
                <a:gd name="connsiteY0" fmla="*/ 2059619 h 2059961"/>
                <a:gd name="connsiteX1" fmla="*/ 4128 w 1413864"/>
                <a:gd name="connsiteY1" fmla="*/ 1931192 h 2059961"/>
                <a:gd name="connsiteX2" fmla="*/ 0 w 1413864"/>
                <a:gd name="connsiteY2" fmla="*/ 1805961 h 2059961"/>
                <a:gd name="connsiteX3" fmla="*/ 4128 w 1413864"/>
                <a:gd name="connsiteY3" fmla="*/ 128427 h 2059961"/>
                <a:gd name="connsiteX4" fmla="*/ 132555 w 1413864"/>
                <a:gd name="connsiteY4" fmla="*/ 0 h 2059961"/>
                <a:gd name="connsiteX5" fmla="*/ 1285437 w 1413864"/>
                <a:gd name="connsiteY5" fmla="*/ 0 h 2059961"/>
                <a:gd name="connsiteX6" fmla="*/ 1413864 w 1413864"/>
                <a:gd name="connsiteY6" fmla="*/ 128427 h 2059961"/>
                <a:gd name="connsiteX7" fmla="*/ 1413864 w 1413864"/>
                <a:gd name="connsiteY7" fmla="*/ 1931192 h 2059961"/>
                <a:gd name="connsiteX8" fmla="*/ 1285437 w 1413864"/>
                <a:gd name="connsiteY8" fmla="*/ 2059619 h 2059961"/>
                <a:gd name="connsiteX9" fmla="*/ 531446 w 1413864"/>
                <a:gd name="connsiteY9" fmla="*/ 2059961 h 2059961"/>
                <a:gd name="connsiteX0" fmla="*/ 4128 w 1413864"/>
                <a:gd name="connsiteY0" fmla="*/ 1931192 h 2059961"/>
                <a:gd name="connsiteX1" fmla="*/ 0 w 1413864"/>
                <a:gd name="connsiteY1" fmla="*/ 1805961 h 2059961"/>
                <a:gd name="connsiteX2" fmla="*/ 4128 w 1413864"/>
                <a:gd name="connsiteY2" fmla="*/ 128427 h 2059961"/>
                <a:gd name="connsiteX3" fmla="*/ 132555 w 1413864"/>
                <a:gd name="connsiteY3" fmla="*/ 0 h 2059961"/>
                <a:gd name="connsiteX4" fmla="*/ 1285437 w 1413864"/>
                <a:gd name="connsiteY4" fmla="*/ 0 h 2059961"/>
                <a:gd name="connsiteX5" fmla="*/ 1413864 w 1413864"/>
                <a:gd name="connsiteY5" fmla="*/ 128427 h 2059961"/>
                <a:gd name="connsiteX6" fmla="*/ 1413864 w 1413864"/>
                <a:gd name="connsiteY6" fmla="*/ 1931192 h 2059961"/>
                <a:gd name="connsiteX7" fmla="*/ 1285437 w 1413864"/>
                <a:gd name="connsiteY7" fmla="*/ 2059619 h 2059961"/>
                <a:gd name="connsiteX8" fmla="*/ 531446 w 1413864"/>
                <a:gd name="connsiteY8" fmla="*/ 2059961 h 2059961"/>
                <a:gd name="connsiteX0" fmla="*/ 0 w 1413864"/>
                <a:gd name="connsiteY0" fmla="*/ 1805961 h 2059961"/>
                <a:gd name="connsiteX1" fmla="*/ 4128 w 1413864"/>
                <a:gd name="connsiteY1" fmla="*/ 128427 h 2059961"/>
                <a:gd name="connsiteX2" fmla="*/ 132555 w 1413864"/>
                <a:gd name="connsiteY2" fmla="*/ 0 h 2059961"/>
                <a:gd name="connsiteX3" fmla="*/ 1285437 w 1413864"/>
                <a:gd name="connsiteY3" fmla="*/ 0 h 2059961"/>
                <a:gd name="connsiteX4" fmla="*/ 1413864 w 1413864"/>
                <a:gd name="connsiteY4" fmla="*/ 128427 h 2059961"/>
                <a:gd name="connsiteX5" fmla="*/ 1413864 w 1413864"/>
                <a:gd name="connsiteY5" fmla="*/ 1931192 h 2059961"/>
                <a:gd name="connsiteX6" fmla="*/ 1285437 w 1413864"/>
                <a:gd name="connsiteY6" fmla="*/ 2059619 h 2059961"/>
                <a:gd name="connsiteX7" fmla="*/ 531446 w 1413864"/>
                <a:gd name="connsiteY7" fmla="*/ 2059961 h 2059961"/>
                <a:gd name="connsiteX0" fmla="*/ 0 w 1418097"/>
                <a:gd name="connsiteY0" fmla="*/ 1844061 h 2059961"/>
                <a:gd name="connsiteX1" fmla="*/ 8361 w 1418097"/>
                <a:gd name="connsiteY1" fmla="*/ 128427 h 2059961"/>
                <a:gd name="connsiteX2" fmla="*/ 136788 w 1418097"/>
                <a:gd name="connsiteY2" fmla="*/ 0 h 2059961"/>
                <a:gd name="connsiteX3" fmla="*/ 1289670 w 1418097"/>
                <a:gd name="connsiteY3" fmla="*/ 0 h 2059961"/>
                <a:gd name="connsiteX4" fmla="*/ 1418097 w 1418097"/>
                <a:gd name="connsiteY4" fmla="*/ 128427 h 2059961"/>
                <a:gd name="connsiteX5" fmla="*/ 1418097 w 1418097"/>
                <a:gd name="connsiteY5" fmla="*/ 1931192 h 2059961"/>
                <a:gd name="connsiteX6" fmla="*/ 1289670 w 1418097"/>
                <a:gd name="connsiteY6" fmla="*/ 2059619 h 2059961"/>
                <a:gd name="connsiteX7" fmla="*/ 535679 w 1418097"/>
                <a:gd name="connsiteY7" fmla="*/ 2059961 h 2059961"/>
                <a:gd name="connsiteX0" fmla="*/ 0 w 1415678"/>
                <a:gd name="connsiteY0" fmla="*/ 1844061 h 2059961"/>
                <a:gd name="connsiteX1" fmla="*/ 5942 w 1415678"/>
                <a:gd name="connsiteY1" fmla="*/ 128427 h 2059961"/>
                <a:gd name="connsiteX2" fmla="*/ 134369 w 1415678"/>
                <a:gd name="connsiteY2" fmla="*/ 0 h 2059961"/>
                <a:gd name="connsiteX3" fmla="*/ 1287251 w 1415678"/>
                <a:gd name="connsiteY3" fmla="*/ 0 h 2059961"/>
                <a:gd name="connsiteX4" fmla="*/ 1415678 w 1415678"/>
                <a:gd name="connsiteY4" fmla="*/ 128427 h 2059961"/>
                <a:gd name="connsiteX5" fmla="*/ 1415678 w 1415678"/>
                <a:gd name="connsiteY5" fmla="*/ 1931192 h 2059961"/>
                <a:gd name="connsiteX6" fmla="*/ 1287251 w 1415678"/>
                <a:gd name="connsiteY6" fmla="*/ 2059619 h 2059961"/>
                <a:gd name="connsiteX7" fmla="*/ 533260 w 1415678"/>
                <a:gd name="connsiteY7" fmla="*/ 2059961 h 2059961"/>
                <a:gd name="connsiteX0" fmla="*/ 0 w 1415678"/>
                <a:gd name="connsiteY0" fmla="*/ 1836804 h 2059961"/>
                <a:gd name="connsiteX1" fmla="*/ 5942 w 1415678"/>
                <a:gd name="connsiteY1" fmla="*/ 128427 h 2059961"/>
                <a:gd name="connsiteX2" fmla="*/ 134369 w 1415678"/>
                <a:gd name="connsiteY2" fmla="*/ 0 h 2059961"/>
                <a:gd name="connsiteX3" fmla="*/ 1287251 w 1415678"/>
                <a:gd name="connsiteY3" fmla="*/ 0 h 2059961"/>
                <a:gd name="connsiteX4" fmla="*/ 1415678 w 1415678"/>
                <a:gd name="connsiteY4" fmla="*/ 128427 h 2059961"/>
                <a:gd name="connsiteX5" fmla="*/ 1415678 w 1415678"/>
                <a:gd name="connsiteY5" fmla="*/ 1931192 h 2059961"/>
                <a:gd name="connsiteX6" fmla="*/ 1287251 w 1415678"/>
                <a:gd name="connsiteY6" fmla="*/ 2059619 h 2059961"/>
                <a:gd name="connsiteX7" fmla="*/ 533260 w 1415678"/>
                <a:gd name="connsiteY7" fmla="*/ 2059961 h 205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5678" h="2059961">
                  <a:moveTo>
                    <a:pt x="0" y="1836804"/>
                  </a:moveTo>
                  <a:cubicBezTo>
                    <a:pt x="2787" y="1264926"/>
                    <a:pt x="3155" y="700305"/>
                    <a:pt x="5942" y="128427"/>
                  </a:cubicBezTo>
                  <a:cubicBezTo>
                    <a:pt x="5942" y="57499"/>
                    <a:pt x="63441" y="0"/>
                    <a:pt x="134369" y="0"/>
                  </a:cubicBezTo>
                  <a:lnTo>
                    <a:pt x="1287251" y="0"/>
                  </a:lnTo>
                  <a:cubicBezTo>
                    <a:pt x="1358179" y="0"/>
                    <a:pt x="1415678" y="57499"/>
                    <a:pt x="1415678" y="128427"/>
                  </a:cubicBezTo>
                  <a:lnTo>
                    <a:pt x="1415678" y="1931192"/>
                  </a:lnTo>
                  <a:cubicBezTo>
                    <a:pt x="1415678" y="2002120"/>
                    <a:pt x="1358179" y="2059619"/>
                    <a:pt x="1287251" y="2059619"/>
                  </a:cubicBezTo>
                  <a:lnTo>
                    <a:pt x="533260" y="2059961"/>
                  </a:lnTo>
                </a:path>
              </a:pathLst>
            </a:custGeom>
            <a:noFill/>
            <a:ln w="50800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7" name="Freeform: Shape 13">
              <a:extLst>
                <a:ext uri="{FF2B5EF4-FFF2-40B4-BE49-F238E27FC236}">
                  <a16:creationId xmlns:a16="http://schemas.microsoft.com/office/drawing/2014/main" id="{BA8AF5CE-DD9F-4B9F-87BD-DCED56F283D3}"/>
                </a:ext>
              </a:extLst>
            </p:cNvPr>
            <p:cNvSpPr/>
            <p:nvPr/>
          </p:nvSpPr>
          <p:spPr>
            <a:xfrm>
              <a:off x="3859072" y="2774112"/>
              <a:ext cx="1151664" cy="2164625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41652 w 1141652"/>
                <a:gd name="connsiteY0" fmla="*/ 2272 h 2160222"/>
                <a:gd name="connsiteX1" fmla="*/ 485090 w 1141652"/>
                <a:gd name="connsiteY1" fmla="*/ 314844 h 2160222"/>
                <a:gd name="connsiteX2" fmla="*/ 0 w 1141652"/>
                <a:gd name="connsiteY2" fmla="*/ 2160222 h 2160222"/>
                <a:gd name="connsiteX0" fmla="*/ 1141652 w 1141652"/>
                <a:gd name="connsiteY0" fmla="*/ 11 h 2157961"/>
                <a:gd name="connsiteX1" fmla="*/ 485090 w 1141652"/>
                <a:gd name="connsiteY1" fmla="*/ 312583 h 2157961"/>
                <a:gd name="connsiteX2" fmla="*/ 0 w 1141652"/>
                <a:gd name="connsiteY2" fmla="*/ 2157961 h 2157961"/>
                <a:gd name="connsiteX0" fmla="*/ 1141652 w 1141652"/>
                <a:gd name="connsiteY0" fmla="*/ 43 h 2157993"/>
                <a:gd name="connsiteX1" fmla="*/ 485090 w 1141652"/>
                <a:gd name="connsiteY1" fmla="*/ 312615 h 2157993"/>
                <a:gd name="connsiteX2" fmla="*/ 0 w 1141652"/>
                <a:gd name="connsiteY2" fmla="*/ 2157993 h 2157993"/>
                <a:gd name="connsiteX0" fmla="*/ 1098268 w 1098268"/>
                <a:gd name="connsiteY0" fmla="*/ 3776 h 2148377"/>
                <a:gd name="connsiteX1" fmla="*/ 485090 w 1098268"/>
                <a:gd name="connsiteY1" fmla="*/ 302999 h 2148377"/>
                <a:gd name="connsiteX2" fmla="*/ 0 w 1098268"/>
                <a:gd name="connsiteY2" fmla="*/ 2148377 h 2148377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0 h 2164625"/>
                <a:gd name="connsiteX1" fmla="*/ 793217 w 1151664"/>
                <a:gd name="connsiteY1" fmla="*/ 149298 h 2164625"/>
                <a:gd name="connsiteX2" fmla="*/ 485090 w 1151664"/>
                <a:gd name="connsiteY2" fmla="*/ 319247 h 2164625"/>
                <a:gd name="connsiteX3" fmla="*/ 0 w 1151664"/>
                <a:gd name="connsiteY3" fmla="*/ 2164625 h 2164625"/>
                <a:gd name="connsiteX0" fmla="*/ 1151664 w 1151664"/>
                <a:gd name="connsiteY0" fmla="*/ 0 h 2164625"/>
                <a:gd name="connsiteX1" fmla="*/ 793217 w 1151664"/>
                <a:gd name="connsiteY1" fmla="*/ 149298 h 2164625"/>
                <a:gd name="connsiteX2" fmla="*/ 415008 w 1151664"/>
                <a:gd name="connsiteY2" fmla="*/ 502795 h 2164625"/>
                <a:gd name="connsiteX3" fmla="*/ 0 w 1151664"/>
                <a:gd name="connsiteY3" fmla="*/ 2164625 h 2164625"/>
                <a:gd name="connsiteX0" fmla="*/ 1151664 w 1151664"/>
                <a:gd name="connsiteY0" fmla="*/ 0 h 2164625"/>
                <a:gd name="connsiteX1" fmla="*/ 793217 w 1151664"/>
                <a:gd name="connsiteY1" fmla="*/ 149298 h 2164625"/>
                <a:gd name="connsiteX2" fmla="*/ 415008 w 1151664"/>
                <a:gd name="connsiteY2" fmla="*/ 502795 h 2164625"/>
                <a:gd name="connsiteX3" fmla="*/ 0 w 1151664"/>
                <a:gd name="connsiteY3" fmla="*/ 2164625 h 216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1664" h="2164625">
                  <a:moveTo>
                    <a:pt x="1151664" y="0"/>
                  </a:moveTo>
                  <a:cubicBezTo>
                    <a:pt x="1082467" y="11534"/>
                    <a:pt x="904313" y="96090"/>
                    <a:pt x="793217" y="149298"/>
                  </a:cubicBezTo>
                  <a:cubicBezTo>
                    <a:pt x="682121" y="202506"/>
                    <a:pt x="510502" y="220303"/>
                    <a:pt x="415008" y="502795"/>
                  </a:cubicBezTo>
                  <a:cubicBezTo>
                    <a:pt x="299412" y="844754"/>
                    <a:pt x="33167" y="2003944"/>
                    <a:pt x="0" y="2164625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8" name="Freeform: Shape 14">
              <a:extLst>
                <a:ext uri="{FF2B5EF4-FFF2-40B4-BE49-F238E27FC236}">
                  <a16:creationId xmlns:a16="http://schemas.microsoft.com/office/drawing/2014/main" id="{17BCCD79-8875-4337-8810-C53BECDDF41D}"/>
                </a:ext>
              </a:extLst>
            </p:cNvPr>
            <p:cNvSpPr/>
            <p:nvPr/>
          </p:nvSpPr>
          <p:spPr>
            <a:xfrm>
              <a:off x="4642708" y="2455414"/>
              <a:ext cx="1565962" cy="2483323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84402 w 1151664"/>
                <a:gd name="connsiteY2" fmla="*/ 1635966 h 2164627"/>
                <a:gd name="connsiteX3" fmla="*/ 0 w 1151664"/>
                <a:gd name="connsiteY3" fmla="*/ 2164627 h 2164627"/>
                <a:gd name="connsiteX0" fmla="*/ 1151664 w 1151664"/>
                <a:gd name="connsiteY0" fmla="*/ 26 h 2164651"/>
                <a:gd name="connsiteX1" fmla="*/ 485090 w 1151664"/>
                <a:gd name="connsiteY1" fmla="*/ 319273 h 2164651"/>
                <a:gd name="connsiteX2" fmla="*/ 322527 w 1151664"/>
                <a:gd name="connsiteY2" fmla="*/ 1874115 h 2164651"/>
                <a:gd name="connsiteX3" fmla="*/ 0 w 1151664"/>
                <a:gd name="connsiteY3" fmla="*/ 2164651 h 2164651"/>
                <a:gd name="connsiteX0" fmla="*/ 1151664 w 1151664"/>
                <a:gd name="connsiteY0" fmla="*/ 1 h 2164626"/>
                <a:gd name="connsiteX1" fmla="*/ 485090 w 1151664"/>
                <a:gd name="connsiteY1" fmla="*/ 862173 h 2164626"/>
                <a:gd name="connsiteX2" fmla="*/ 322527 w 1151664"/>
                <a:gd name="connsiteY2" fmla="*/ 1874090 h 2164626"/>
                <a:gd name="connsiteX3" fmla="*/ 0 w 1151664"/>
                <a:gd name="connsiteY3" fmla="*/ 2164626 h 2164626"/>
                <a:gd name="connsiteX0" fmla="*/ 1151664 w 1151664"/>
                <a:gd name="connsiteY0" fmla="*/ 0 h 2164625"/>
                <a:gd name="connsiteX1" fmla="*/ 741627 w 1151664"/>
                <a:gd name="connsiteY1" fmla="*/ 426288 h 2164625"/>
                <a:gd name="connsiteX2" fmla="*/ 485090 w 1151664"/>
                <a:gd name="connsiteY2" fmla="*/ 862172 h 2164625"/>
                <a:gd name="connsiteX3" fmla="*/ 322527 w 1151664"/>
                <a:gd name="connsiteY3" fmla="*/ 1874089 h 2164625"/>
                <a:gd name="connsiteX4" fmla="*/ 0 w 1151664"/>
                <a:gd name="connsiteY4" fmla="*/ 2164625 h 2164625"/>
                <a:gd name="connsiteX0" fmla="*/ 1151664 w 1151664"/>
                <a:gd name="connsiteY0" fmla="*/ 0 h 2164625"/>
                <a:gd name="connsiteX1" fmla="*/ 732102 w 1151664"/>
                <a:gd name="connsiteY1" fmla="*/ 483438 h 2164625"/>
                <a:gd name="connsiteX2" fmla="*/ 485090 w 1151664"/>
                <a:gd name="connsiteY2" fmla="*/ 862172 h 2164625"/>
                <a:gd name="connsiteX3" fmla="*/ 322527 w 1151664"/>
                <a:gd name="connsiteY3" fmla="*/ 1874089 h 2164625"/>
                <a:gd name="connsiteX4" fmla="*/ 0 w 1151664"/>
                <a:gd name="connsiteY4" fmla="*/ 2164625 h 2164625"/>
                <a:gd name="connsiteX0" fmla="*/ 1151664 w 1151664"/>
                <a:gd name="connsiteY0" fmla="*/ 0 h 2164625"/>
                <a:gd name="connsiteX1" fmla="*/ 970227 w 1151664"/>
                <a:gd name="connsiteY1" fmla="*/ 207213 h 2164625"/>
                <a:gd name="connsiteX2" fmla="*/ 732102 w 1151664"/>
                <a:gd name="connsiteY2" fmla="*/ 483438 h 2164625"/>
                <a:gd name="connsiteX3" fmla="*/ 485090 w 1151664"/>
                <a:gd name="connsiteY3" fmla="*/ 862172 h 2164625"/>
                <a:gd name="connsiteX4" fmla="*/ 322527 w 1151664"/>
                <a:gd name="connsiteY4" fmla="*/ 1874089 h 2164625"/>
                <a:gd name="connsiteX5" fmla="*/ 0 w 1151664"/>
                <a:gd name="connsiteY5" fmla="*/ 2164625 h 2164625"/>
                <a:gd name="connsiteX0" fmla="*/ 1151664 w 1151664"/>
                <a:gd name="connsiteY0" fmla="*/ 0 h 2164625"/>
                <a:gd name="connsiteX1" fmla="*/ 1017852 w 1151664"/>
                <a:gd name="connsiteY1" fmla="*/ 254838 h 2164625"/>
                <a:gd name="connsiteX2" fmla="*/ 732102 w 1151664"/>
                <a:gd name="connsiteY2" fmla="*/ 483438 h 2164625"/>
                <a:gd name="connsiteX3" fmla="*/ 485090 w 1151664"/>
                <a:gd name="connsiteY3" fmla="*/ 862172 h 2164625"/>
                <a:gd name="connsiteX4" fmla="*/ 322527 w 1151664"/>
                <a:gd name="connsiteY4" fmla="*/ 1874089 h 2164625"/>
                <a:gd name="connsiteX5" fmla="*/ 0 w 1151664"/>
                <a:gd name="connsiteY5" fmla="*/ 2164625 h 2164625"/>
                <a:gd name="connsiteX0" fmla="*/ 0 w 1409238"/>
                <a:gd name="connsiteY0" fmla="*/ 935787 h 1909787"/>
                <a:gd name="connsiteX1" fmla="*/ 1409238 w 1409238"/>
                <a:gd name="connsiteY1" fmla="*/ 0 h 1909787"/>
                <a:gd name="connsiteX2" fmla="*/ 1123488 w 1409238"/>
                <a:gd name="connsiteY2" fmla="*/ 228600 h 1909787"/>
                <a:gd name="connsiteX3" fmla="*/ 876476 w 1409238"/>
                <a:gd name="connsiteY3" fmla="*/ 607334 h 1909787"/>
                <a:gd name="connsiteX4" fmla="*/ 713913 w 1409238"/>
                <a:gd name="connsiteY4" fmla="*/ 1619251 h 1909787"/>
                <a:gd name="connsiteX5" fmla="*/ 391386 w 1409238"/>
                <a:gd name="connsiteY5" fmla="*/ 1909787 h 1909787"/>
                <a:gd name="connsiteX0" fmla="*/ 0 w 1409238"/>
                <a:gd name="connsiteY0" fmla="*/ 935787 h 1909787"/>
                <a:gd name="connsiteX1" fmla="*/ 752013 w 1409238"/>
                <a:gd name="connsiteY1" fmla="*/ 400050 h 1909787"/>
                <a:gd name="connsiteX2" fmla="*/ 1409238 w 1409238"/>
                <a:gd name="connsiteY2" fmla="*/ 0 h 1909787"/>
                <a:gd name="connsiteX3" fmla="*/ 1123488 w 1409238"/>
                <a:gd name="connsiteY3" fmla="*/ 228600 h 1909787"/>
                <a:gd name="connsiteX4" fmla="*/ 876476 w 1409238"/>
                <a:gd name="connsiteY4" fmla="*/ 607334 h 1909787"/>
                <a:gd name="connsiteX5" fmla="*/ 713913 w 1409238"/>
                <a:gd name="connsiteY5" fmla="*/ 1619251 h 1909787"/>
                <a:gd name="connsiteX6" fmla="*/ 391386 w 1409238"/>
                <a:gd name="connsiteY6" fmla="*/ 1909787 h 1909787"/>
                <a:gd name="connsiteX0" fmla="*/ 0 w 1409238"/>
                <a:gd name="connsiteY0" fmla="*/ 935787 h 1909787"/>
                <a:gd name="connsiteX1" fmla="*/ 142413 w 1409238"/>
                <a:gd name="connsiteY1" fmla="*/ 495300 h 1909787"/>
                <a:gd name="connsiteX2" fmla="*/ 1409238 w 1409238"/>
                <a:gd name="connsiteY2" fmla="*/ 0 h 1909787"/>
                <a:gd name="connsiteX3" fmla="*/ 1123488 w 1409238"/>
                <a:gd name="connsiteY3" fmla="*/ 228600 h 1909787"/>
                <a:gd name="connsiteX4" fmla="*/ 876476 w 1409238"/>
                <a:gd name="connsiteY4" fmla="*/ 607334 h 1909787"/>
                <a:gd name="connsiteX5" fmla="*/ 713913 w 1409238"/>
                <a:gd name="connsiteY5" fmla="*/ 1619251 h 1909787"/>
                <a:gd name="connsiteX6" fmla="*/ 391386 w 1409238"/>
                <a:gd name="connsiteY6" fmla="*/ 1909787 h 1909787"/>
                <a:gd name="connsiteX0" fmla="*/ 0 w 1409238"/>
                <a:gd name="connsiteY0" fmla="*/ 935787 h 1909787"/>
                <a:gd name="connsiteX1" fmla="*/ 142413 w 1409238"/>
                <a:gd name="connsiteY1" fmla="*/ 495300 h 1909787"/>
                <a:gd name="connsiteX2" fmla="*/ 771063 w 1409238"/>
                <a:gd name="connsiteY2" fmla="*/ 247650 h 1909787"/>
                <a:gd name="connsiteX3" fmla="*/ 1409238 w 1409238"/>
                <a:gd name="connsiteY3" fmla="*/ 0 h 1909787"/>
                <a:gd name="connsiteX4" fmla="*/ 1123488 w 1409238"/>
                <a:gd name="connsiteY4" fmla="*/ 228600 h 1909787"/>
                <a:gd name="connsiteX5" fmla="*/ 876476 w 1409238"/>
                <a:gd name="connsiteY5" fmla="*/ 607334 h 1909787"/>
                <a:gd name="connsiteX6" fmla="*/ 713913 w 1409238"/>
                <a:gd name="connsiteY6" fmla="*/ 1619251 h 1909787"/>
                <a:gd name="connsiteX7" fmla="*/ 391386 w 1409238"/>
                <a:gd name="connsiteY7" fmla="*/ 1909787 h 1909787"/>
                <a:gd name="connsiteX0" fmla="*/ 0 w 1409238"/>
                <a:gd name="connsiteY0" fmla="*/ 1002462 h 1976462"/>
                <a:gd name="connsiteX1" fmla="*/ 142413 w 1409238"/>
                <a:gd name="connsiteY1" fmla="*/ 561975 h 1976462"/>
                <a:gd name="connsiteX2" fmla="*/ 656763 w 1409238"/>
                <a:gd name="connsiteY2" fmla="*/ 0 h 1976462"/>
                <a:gd name="connsiteX3" fmla="*/ 1409238 w 1409238"/>
                <a:gd name="connsiteY3" fmla="*/ 66675 h 1976462"/>
                <a:gd name="connsiteX4" fmla="*/ 1123488 w 1409238"/>
                <a:gd name="connsiteY4" fmla="*/ 295275 h 1976462"/>
                <a:gd name="connsiteX5" fmla="*/ 876476 w 1409238"/>
                <a:gd name="connsiteY5" fmla="*/ 674009 h 1976462"/>
                <a:gd name="connsiteX6" fmla="*/ 713913 w 1409238"/>
                <a:gd name="connsiteY6" fmla="*/ 1685926 h 1976462"/>
                <a:gd name="connsiteX7" fmla="*/ 391386 w 1409238"/>
                <a:gd name="connsiteY7" fmla="*/ 1976462 h 1976462"/>
                <a:gd name="connsiteX0" fmla="*/ 0 w 1409238"/>
                <a:gd name="connsiteY0" fmla="*/ 1002462 h 1976462"/>
                <a:gd name="connsiteX1" fmla="*/ 142413 w 1409238"/>
                <a:gd name="connsiteY1" fmla="*/ 561975 h 1976462"/>
                <a:gd name="connsiteX2" fmla="*/ 656763 w 1409238"/>
                <a:gd name="connsiteY2" fmla="*/ 0 h 1976462"/>
                <a:gd name="connsiteX3" fmla="*/ 1409238 w 1409238"/>
                <a:gd name="connsiteY3" fmla="*/ 66675 h 1976462"/>
                <a:gd name="connsiteX4" fmla="*/ 1123488 w 1409238"/>
                <a:gd name="connsiteY4" fmla="*/ 295275 h 1976462"/>
                <a:gd name="connsiteX5" fmla="*/ 876476 w 1409238"/>
                <a:gd name="connsiteY5" fmla="*/ 674009 h 1976462"/>
                <a:gd name="connsiteX6" fmla="*/ 713913 w 1409238"/>
                <a:gd name="connsiteY6" fmla="*/ 1685926 h 1976462"/>
                <a:gd name="connsiteX7" fmla="*/ 391386 w 1409238"/>
                <a:gd name="connsiteY7" fmla="*/ 1976462 h 1976462"/>
                <a:gd name="connsiteX0" fmla="*/ 0 w 1409238"/>
                <a:gd name="connsiteY0" fmla="*/ 1002462 h 1976462"/>
                <a:gd name="connsiteX1" fmla="*/ 142413 w 1409238"/>
                <a:gd name="connsiteY1" fmla="*/ 561975 h 1976462"/>
                <a:gd name="connsiteX2" fmla="*/ 656763 w 1409238"/>
                <a:gd name="connsiteY2" fmla="*/ 0 h 1976462"/>
                <a:gd name="connsiteX3" fmla="*/ 1085388 w 1409238"/>
                <a:gd name="connsiteY3" fmla="*/ 28575 h 1976462"/>
                <a:gd name="connsiteX4" fmla="*/ 1409238 w 1409238"/>
                <a:gd name="connsiteY4" fmla="*/ 66675 h 1976462"/>
                <a:gd name="connsiteX5" fmla="*/ 1123488 w 1409238"/>
                <a:gd name="connsiteY5" fmla="*/ 295275 h 1976462"/>
                <a:gd name="connsiteX6" fmla="*/ 876476 w 1409238"/>
                <a:gd name="connsiteY6" fmla="*/ 674009 h 1976462"/>
                <a:gd name="connsiteX7" fmla="*/ 713913 w 1409238"/>
                <a:gd name="connsiteY7" fmla="*/ 1685926 h 1976462"/>
                <a:gd name="connsiteX8" fmla="*/ 391386 w 1409238"/>
                <a:gd name="connsiteY8" fmla="*/ 1976462 h 1976462"/>
                <a:gd name="connsiteX0" fmla="*/ 0 w 1409238"/>
                <a:gd name="connsiteY0" fmla="*/ 1497762 h 2471762"/>
                <a:gd name="connsiteX1" fmla="*/ 142413 w 1409238"/>
                <a:gd name="connsiteY1" fmla="*/ 1057275 h 2471762"/>
                <a:gd name="connsiteX2" fmla="*/ 656763 w 1409238"/>
                <a:gd name="connsiteY2" fmla="*/ 495300 h 2471762"/>
                <a:gd name="connsiteX3" fmla="*/ 1342563 w 1409238"/>
                <a:gd name="connsiteY3" fmla="*/ 0 h 2471762"/>
                <a:gd name="connsiteX4" fmla="*/ 1409238 w 1409238"/>
                <a:gd name="connsiteY4" fmla="*/ 561975 h 2471762"/>
                <a:gd name="connsiteX5" fmla="*/ 1123488 w 1409238"/>
                <a:gd name="connsiteY5" fmla="*/ 790575 h 2471762"/>
                <a:gd name="connsiteX6" fmla="*/ 876476 w 1409238"/>
                <a:gd name="connsiteY6" fmla="*/ 1169309 h 2471762"/>
                <a:gd name="connsiteX7" fmla="*/ 713913 w 1409238"/>
                <a:gd name="connsiteY7" fmla="*/ 2181226 h 2471762"/>
                <a:gd name="connsiteX8" fmla="*/ 391386 w 1409238"/>
                <a:gd name="connsiteY8" fmla="*/ 2471762 h 2471762"/>
                <a:gd name="connsiteX0" fmla="*/ 0 w 1551963"/>
                <a:gd name="connsiteY0" fmla="*/ 1497762 h 2471762"/>
                <a:gd name="connsiteX1" fmla="*/ 142413 w 1551963"/>
                <a:gd name="connsiteY1" fmla="*/ 1057275 h 2471762"/>
                <a:gd name="connsiteX2" fmla="*/ 656763 w 1551963"/>
                <a:gd name="connsiteY2" fmla="*/ 495300 h 2471762"/>
                <a:gd name="connsiteX3" fmla="*/ 1342563 w 1551963"/>
                <a:gd name="connsiteY3" fmla="*/ 0 h 2471762"/>
                <a:gd name="connsiteX4" fmla="*/ 1409238 w 1551963"/>
                <a:gd name="connsiteY4" fmla="*/ 561975 h 2471762"/>
                <a:gd name="connsiteX5" fmla="*/ 1123488 w 1551963"/>
                <a:gd name="connsiteY5" fmla="*/ 790575 h 2471762"/>
                <a:gd name="connsiteX6" fmla="*/ 876476 w 1551963"/>
                <a:gd name="connsiteY6" fmla="*/ 1169309 h 2471762"/>
                <a:gd name="connsiteX7" fmla="*/ 713913 w 1551963"/>
                <a:gd name="connsiteY7" fmla="*/ 2181226 h 2471762"/>
                <a:gd name="connsiteX8" fmla="*/ 391386 w 1551963"/>
                <a:gd name="connsiteY8" fmla="*/ 2471762 h 2471762"/>
                <a:gd name="connsiteX0" fmla="*/ 0 w 1551963"/>
                <a:gd name="connsiteY0" fmla="*/ 1498290 h 2472290"/>
                <a:gd name="connsiteX1" fmla="*/ 142413 w 1551963"/>
                <a:gd name="connsiteY1" fmla="*/ 1057803 h 2472290"/>
                <a:gd name="connsiteX2" fmla="*/ 656763 w 1551963"/>
                <a:gd name="connsiteY2" fmla="*/ 495828 h 2472290"/>
                <a:gd name="connsiteX3" fmla="*/ 1342563 w 1551963"/>
                <a:gd name="connsiteY3" fmla="*/ 528 h 2472290"/>
                <a:gd name="connsiteX4" fmla="*/ 1409238 w 1551963"/>
                <a:gd name="connsiteY4" fmla="*/ 562503 h 2472290"/>
                <a:gd name="connsiteX5" fmla="*/ 1123488 w 1551963"/>
                <a:gd name="connsiteY5" fmla="*/ 791103 h 2472290"/>
                <a:gd name="connsiteX6" fmla="*/ 876476 w 1551963"/>
                <a:gd name="connsiteY6" fmla="*/ 1169837 h 2472290"/>
                <a:gd name="connsiteX7" fmla="*/ 713913 w 1551963"/>
                <a:gd name="connsiteY7" fmla="*/ 2181754 h 2472290"/>
                <a:gd name="connsiteX8" fmla="*/ 391386 w 1551963"/>
                <a:gd name="connsiteY8" fmla="*/ 2472290 h 2472290"/>
                <a:gd name="connsiteX0" fmla="*/ 0 w 1598216"/>
                <a:gd name="connsiteY0" fmla="*/ 1516080 h 2472290"/>
                <a:gd name="connsiteX1" fmla="*/ 188666 w 1598216"/>
                <a:gd name="connsiteY1" fmla="*/ 1057803 h 2472290"/>
                <a:gd name="connsiteX2" fmla="*/ 703016 w 1598216"/>
                <a:gd name="connsiteY2" fmla="*/ 495828 h 2472290"/>
                <a:gd name="connsiteX3" fmla="*/ 1388816 w 1598216"/>
                <a:gd name="connsiteY3" fmla="*/ 528 h 2472290"/>
                <a:gd name="connsiteX4" fmla="*/ 1455491 w 1598216"/>
                <a:gd name="connsiteY4" fmla="*/ 562503 h 2472290"/>
                <a:gd name="connsiteX5" fmla="*/ 1169741 w 1598216"/>
                <a:gd name="connsiteY5" fmla="*/ 791103 h 2472290"/>
                <a:gd name="connsiteX6" fmla="*/ 922729 w 1598216"/>
                <a:gd name="connsiteY6" fmla="*/ 1169837 h 2472290"/>
                <a:gd name="connsiteX7" fmla="*/ 760166 w 1598216"/>
                <a:gd name="connsiteY7" fmla="*/ 2181754 h 2472290"/>
                <a:gd name="connsiteX8" fmla="*/ 437639 w 1598216"/>
                <a:gd name="connsiteY8" fmla="*/ 2472290 h 2472290"/>
                <a:gd name="connsiteX0" fmla="*/ 0 w 1598216"/>
                <a:gd name="connsiteY0" fmla="*/ 1516080 h 2472290"/>
                <a:gd name="connsiteX1" fmla="*/ 188666 w 1598216"/>
                <a:gd name="connsiteY1" fmla="*/ 1057803 h 2472290"/>
                <a:gd name="connsiteX2" fmla="*/ 703016 w 1598216"/>
                <a:gd name="connsiteY2" fmla="*/ 495828 h 2472290"/>
                <a:gd name="connsiteX3" fmla="*/ 1388816 w 1598216"/>
                <a:gd name="connsiteY3" fmla="*/ 528 h 2472290"/>
                <a:gd name="connsiteX4" fmla="*/ 1455491 w 1598216"/>
                <a:gd name="connsiteY4" fmla="*/ 562503 h 2472290"/>
                <a:gd name="connsiteX5" fmla="*/ 1169741 w 1598216"/>
                <a:gd name="connsiteY5" fmla="*/ 791103 h 2472290"/>
                <a:gd name="connsiteX6" fmla="*/ 922729 w 1598216"/>
                <a:gd name="connsiteY6" fmla="*/ 1169837 h 2472290"/>
                <a:gd name="connsiteX7" fmla="*/ 760166 w 1598216"/>
                <a:gd name="connsiteY7" fmla="*/ 2181754 h 2472290"/>
                <a:gd name="connsiteX8" fmla="*/ 437639 w 1598216"/>
                <a:gd name="connsiteY8" fmla="*/ 2472290 h 2472290"/>
                <a:gd name="connsiteX0" fmla="*/ 0 w 1598216"/>
                <a:gd name="connsiteY0" fmla="*/ 1516080 h 2472290"/>
                <a:gd name="connsiteX1" fmla="*/ 188666 w 1598216"/>
                <a:gd name="connsiteY1" fmla="*/ 1057803 h 2472290"/>
                <a:gd name="connsiteX2" fmla="*/ 703016 w 1598216"/>
                <a:gd name="connsiteY2" fmla="*/ 495828 h 2472290"/>
                <a:gd name="connsiteX3" fmla="*/ 1388816 w 1598216"/>
                <a:gd name="connsiteY3" fmla="*/ 528 h 2472290"/>
                <a:gd name="connsiteX4" fmla="*/ 1455491 w 1598216"/>
                <a:gd name="connsiteY4" fmla="*/ 562503 h 2472290"/>
                <a:gd name="connsiteX5" fmla="*/ 1169741 w 1598216"/>
                <a:gd name="connsiteY5" fmla="*/ 791103 h 2472290"/>
                <a:gd name="connsiteX6" fmla="*/ 922729 w 1598216"/>
                <a:gd name="connsiteY6" fmla="*/ 1169837 h 2472290"/>
                <a:gd name="connsiteX7" fmla="*/ 760166 w 1598216"/>
                <a:gd name="connsiteY7" fmla="*/ 2181754 h 2472290"/>
                <a:gd name="connsiteX8" fmla="*/ 437639 w 1598216"/>
                <a:gd name="connsiteY8" fmla="*/ 2472290 h 2472290"/>
                <a:gd name="connsiteX0" fmla="*/ 0 w 1598216"/>
                <a:gd name="connsiteY0" fmla="*/ 1516080 h 2472290"/>
                <a:gd name="connsiteX1" fmla="*/ 188666 w 1598216"/>
                <a:gd name="connsiteY1" fmla="*/ 1057803 h 2472290"/>
                <a:gd name="connsiteX2" fmla="*/ 703016 w 1598216"/>
                <a:gd name="connsiteY2" fmla="*/ 495828 h 2472290"/>
                <a:gd name="connsiteX3" fmla="*/ 1388816 w 1598216"/>
                <a:gd name="connsiteY3" fmla="*/ 528 h 2472290"/>
                <a:gd name="connsiteX4" fmla="*/ 1455491 w 1598216"/>
                <a:gd name="connsiteY4" fmla="*/ 562503 h 2472290"/>
                <a:gd name="connsiteX5" fmla="*/ 1169741 w 1598216"/>
                <a:gd name="connsiteY5" fmla="*/ 791103 h 2472290"/>
                <a:gd name="connsiteX6" fmla="*/ 922729 w 1598216"/>
                <a:gd name="connsiteY6" fmla="*/ 1169837 h 2472290"/>
                <a:gd name="connsiteX7" fmla="*/ 760166 w 1598216"/>
                <a:gd name="connsiteY7" fmla="*/ 2181754 h 2472290"/>
                <a:gd name="connsiteX8" fmla="*/ 437639 w 1598216"/>
                <a:gd name="connsiteY8" fmla="*/ 2472290 h 2472290"/>
                <a:gd name="connsiteX0" fmla="*/ 0 w 1598216"/>
                <a:gd name="connsiteY0" fmla="*/ 1516080 h 2472290"/>
                <a:gd name="connsiteX1" fmla="*/ 188666 w 1598216"/>
                <a:gd name="connsiteY1" fmla="*/ 1057803 h 2472290"/>
                <a:gd name="connsiteX2" fmla="*/ 703016 w 1598216"/>
                <a:gd name="connsiteY2" fmla="*/ 495828 h 2472290"/>
                <a:gd name="connsiteX3" fmla="*/ 1388816 w 1598216"/>
                <a:gd name="connsiteY3" fmla="*/ 528 h 2472290"/>
                <a:gd name="connsiteX4" fmla="*/ 1455491 w 1598216"/>
                <a:gd name="connsiteY4" fmla="*/ 562503 h 2472290"/>
                <a:gd name="connsiteX5" fmla="*/ 1169741 w 1598216"/>
                <a:gd name="connsiteY5" fmla="*/ 791103 h 2472290"/>
                <a:gd name="connsiteX6" fmla="*/ 922729 w 1598216"/>
                <a:gd name="connsiteY6" fmla="*/ 1169837 h 2472290"/>
                <a:gd name="connsiteX7" fmla="*/ 760166 w 1598216"/>
                <a:gd name="connsiteY7" fmla="*/ 2181754 h 2472290"/>
                <a:gd name="connsiteX8" fmla="*/ 437639 w 1598216"/>
                <a:gd name="connsiteY8" fmla="*/ 2472290 h 2472290"/>
                <a:gd name="connsiteX0" fmla="*/ 0 w 1598216"/>
                <a:gd name="connsiteY0" fmla="*/ 1516080 h 2472290"/>
                <a:gd name="connsiteX1" fmla="*/ 188666 w 1598216"/>
                <a:gd name="connsiteY1" fmla="*/ 1072035 h 2472290"/>
                <a:gd name="connsiteX2" fmla="*/ 703016 w 1598216"/>
                <a:gd name="connsiteY2" fmla="*/ 495828 h 2472290"/>
                <a:gd name="connsiteX3" fmla="*/ 1388816 w 1598216"/>
                <a:gd name="connsiteY3" fmla="*/ 528 h 2472290"/>
                <a:gd name="connsiteX4" fmla="*/ 1455491 w 1598216"/>
                <a:gd name="connsiteY4" fmla="*/ 562503 h 2472290"/>
                <a:gd name="connsiteX5" fmla="*/ 1169741 w 1598216"/>
                <a:gd name="connsiteY5" fmla="*/ 791103 h 2472290"/>
                <a:gd name="connsiteX6" fmla="*/ 922729 w 1598216"/>
                <a:gd name="connsiteY6" fmla="*/ 1169837 h 2472290"/>
                <a:gd name="connsiteX7" fmla="*/ 760166 w 1598216"/>
                <a:gd name="connsiteY7" fmla="*/ 2181754 h 2472290"/>
                <a:gd name="connsiteX8" fmla="*/ 437639 w 1598216"/>
                <a:gd name="connsiteY8" fmla="*/ 2472290 h 2472290"/>
                <a:gd name="connsiteX0" fmla="*/ 0 w 1598216"/>
                <a:gd name="connsiteY0" fmla="*/ 1516080 h 2472290"/>
                <a:gd name="connsiteX1" fmla="*/ 195782 w 1598216"/>
                <a:gd name="connsiteY1" fmla="*/ 1079151 h 2472290"/>
                <a:gd name="connsiteX2" fmla="*/ 703016 w 1598216"/>
                <a:gd name="connsiteY2" fmla="*/ 495828 h 2472290"/>
                <a:gd name="connsiteX3" fmla="*/ 1388816 w 1598216"/>
                <a:gd name="connsiteY3" fmla="*/ 528 h 2472290"/>
                <a:gd name="connsiteX4" fmla="*/ 1455491 w 1598216"/>
                <a:gd name="connsiteY4" fmla="*/ 562503 h 2472290"/>
                <a:gd name="connsiteX5" fmla="*/ 1169741 w 1598216"/>
                <a:gd name="connsiteY5" fmla="*/ 791103 h 2472290"/>
                <a:gd name="connsiteX6" fmla="*/ 922729 w 1598216"/>
                <a:gd name="connsiteY6" fmla="*/ 1169837 h 2472290"/>
                <a:gd name="connsiteX7" fmla="*/ 760166 w 1598216"/>
                <a:gd name="connsiteY7" fmla="*/ 2181754 h 2472290"/>
                <a:gd name="connsiteX8" fmla="*/ 437639 w 1598216"/>
                <a:gd name="connsiteY8" fmla="*/ 2472290 h 2472290"/>
                <a:gd name="connsiteX0" fmla="*/ 0 w 1565212"/>
                <a:gd name="connsiteY0" fmla="*/ 1516080 h 2472290"/>
                <a:gd name="connsiteX1" fmla="*/ 195782 w 1565212"/>
                <a:gd name="connsiteY1" fmla="*/ 1079151 h 2472290"/>
                <a:gd name="connsiteX2" fmla="*/ 703016 w 1565212"/>
                <a:gd name="connsiteY2" fmla="*/ 495828 h 2472290"/>
                <a:gd name="connsiteX3" fmla="*/ 1388816 w 1565212"/>
                <a:gd name="connsiteY3" fmla="*/ 528 h 2472290"/>
                <a:gd name="connsiteX4" fmla="*/ 1455491 w 1565212"/>
                <a:gd name="connsiteY4" fmla="*/ 562503 h 2472290"/>
                <a:gd name="connsiteX5" fmla="*/ 1169741 w 1565212"/>
                <a:gd name="connsiteY5" fmla="*/ 791103 h 2472290"/>
                <a:gd name="connsiteX6" fmla="*/ 922729 w 1565212"/>
                <a:gd name="connsiteY6" fmla="*/ 1169837 h 2472290"/>
                <a:gd name="connsiteX7" fmla="*/ 760166 w 1565212"/>
                <a:gd name="connsiteY7" fmla="*/ 2181754 h 2472290"/>
                <a:gd name="connsiteX8" fmla="*/ 437639 w 1565212"/>
                <a:gd name="connsiteY8" fmla="*/ 2472290 h 2472290"/>
                <a:gd name="connsiteX0" fmla="*/ 0 w 1551016"/>
                <a:gd name="connsiteY0" fmla="*/ 1520974 h 2477184"/>
                <a:gd name="connsiteX1" fmla="*/ 195782 w 1551016"/>
                <a:gd name="connsiteY1" fmla="*/ 1084045 h 2477184"/>
                <a:gd name="connsiteX2" fmla="*/ 703016 w 1551016"/>
                <a:gd name="connsiteY2" fmla="*/ 500722 h 2477184"/>
                <a:gd name="connsiteX3" fmla="*/ 1388816 w 1551016"/>
                <a:gd name="connsiteY3" fmla="*/ 5422 h 2477184"/>
                <a:gd name="connsiteX4" fmla="*/ 1549221 w 1551016"/>
                <a:gd name="connsiteY4" fmla="*/ 256741 h 2477184"/>
                <a:gd name="connsiteX5" fmla="*/ 1455491 w 1551016"/>
                <a:gd name="connsiteY5" fmla="*/ 567397 h 2477184"/>
                <a:gd name="connsiteX6" fmla="*/ 1169741 w 1551016"/>
                <a:gd name="connsiteY6" fmla="*/ 795997 h 2477184"/>
                <a:gd name="connsiteX7" fmla="*/ 922729 w 1551016"/>
                <a:gd name="connsiteY7" fmla="*/ 1174731 h 2477184"/>
                <a:gd name="connsiteX8" fmla="*/ 760166 w 1551016"/>
                <a:gd name="connsiteY8" fmla="*/ 2186648 h 2477184"/>
                <a:gd name="connsiteX9" fmla="*/ 437639 w 1551016"/>
                <a:gd name="connsiteY9" fmla="*/ 2477184 h 2477184"/>
                <a:gd name="connsiteX0" fmla="*/ 0 w 1578855"/>
                <a:gd name="connsiteY0" fmla="*/ 1520662 h 2476872"/>
                <a:gd name="connsiteX1" fmla="*/ 195782 w 1578855"/>
                <a:gd name="connsiteY1" fmla="*/ 1083733 h 2476872"/>
                <a:gd name="connsiteX2" fmla="*/ 703016 w 1578855"/>
                <a:gd name="connsiteY2" fmla="*/ 500410 h 2476872"/>
                <a:gd name="connsiteX3" fmla="*/ 1388816 w 1578855"/>
                <a:gd name="connsiteY3" fmla="*/ 5110 h 2476872"/>
                <a:gd name="connsiteX4" fmla="*/ 1577685 w 1578855"/>
                <a:gd name="connsiteY4" fmla="*/ 270661 h 2476872"/>
                <a:gd name="connsiteX5" fmla="*/ 1455491 w 1578855"/>
                <a:gd name="connsiteY5" fmla="*/ 567085 h 2476872"/>
                <a:gd name="connsiteX6" fmla="*/ 1169741 w 1578855"/>
                <a:gd name="connsiteY6" fmla="*/ 795685 h 2476872"/>
                <a:gd name="connsiteX7" fmla="*/ 922729 w 1578855"/>
                <a:gd name="connsiteY7" fmla="*/ 1174419 h 2476872"/>
                <a:gd name="connsiteX8" fmla="*/ 760166 w 1578855"/>
                <a:gd name="connsiteY8" fmla="*/ 2186336 h 2476872"/>
                <a:gd name="connsiteX9" fmla="*/ 437639 w 1578855"/>
                <a:gd name="connsiteY9" fmla="*/ 2476872 h 2476872"/>
                <a:gd name="connsiteX0" fmla="*/ 0 w 1577685"/>
                <a:gd name="connsiteY0" fmla="*/ 1520662 h 2476872"/>
                <a:gd name="connsiteX1" fmla="*/ 195782 w 1577685"/>
                <a:gd name="connsiteY1" fmla="*/ 1083733 h 2476872"/>
                <a:gd name="connsiteX2" fmla="*/ 703016 w 1577685"/>
                <a:gd name="connsiteY2" fmla="*/ 500410 h 2476872"/>
                <a:gd name="connsiteX3" fmla="*/ 1388816 w 1577685"/>
                <a:gd name="connsiteY3" fmla="*/ 5110 h 2476872"/>
                <a:gd name="connsiteX4" fmla="*/ 1577685 w 1577685"/>
                <a:gd name="connsiteY4" fmla="*/ 270661 h 2476872"/>
                <a:gd name="connsiteX5" fmla="*/ 1455491 w 1577685"/>
                <a:gd name="connsiteY5" fmla="*/ 567085 h 2476872"/>
                <a:gd name="connsiteX6" fmla="*/ 1169741 w 1577685"/>
                <a:gd name="connsiteY6" fmla="*/ 795685 h 2476872"/>
                <a:gd name="connsiteX7" fmla="*/ 922729 w 1577685"/>
                <a:gd name="connsiteY7" fmla="*/ 1174419 h 2476872"/>
                <a:gd name="connsiteX8" fmla="*/ 760166 w 1577685"/>
                <a:gd name="connsiteY8" fmla="*/ 2186336 h 2476872"/>
                <a:gd name="connsiteX9" fmla="*/ 437639 w 1577685"/>
                <a:gd name="connsiteY9" fmla="*/ 2476872 h 2476872"/>
                <a:gd name="connsiteX0" fmla="*/ 0 w 1577685"/>
                <a:gd name="connsiteY0" fmla="*/ 1520662 h 2476872"/>
                <a:gd name="connsiteX1" fmla="*/ 195782 w 1577685"/>
                <a:gd name="connsiteY1" fmla="*/ 1083733 h 2476872"/>
                <a:gd name="connsiteX2" fmla="*/ 703016 w 1577685"/>
                <a:gd name="connsiteY2" fmla="*/ 500410 h 2476872"/>
                <a:gd name="connsiteX3" fmla="*/ 1388816 w 1577685"/>
                <a:gd name="connsiteY3" fmla="*/ 5110 h 2476872"/>
                <a:gd name="connsiteX4" fmla="*/ 1577685 w 1577685"/>
                <a:gd name="connsiteY4" fmla="*/ 270661 h 2476872"/>
                <a:gd name="connsiteX5" fmla="*/ 1455491 w 1577685"/>
                <a:gd name="connsiteY5" fmla="*/ 567085 h 2476872"/>
                <a:gd name="connsiteX6" fmla="*/ 1169741 w 1577685"/>
                <a:gd name="connsiteY6" fmla="*/ 795685 h 2476872"/>
                <a:gd name="connsiteX7" fmla="*/ 922729 w 1577685"/>
                <a:gd name="connsiteY7" fmla="*/ 1174419 h 2476872"/>
                <a:gd name="connsiteX8" fmla="*/ 760166 w 1577685"/>
                <a:gd name="connsiteY8" fmla="*/ 2186336 h 2476872"/>
                <a:gd name="connsiteX9" fmla="*/ 437639 w 1577685"/>
                <a:gd name="connsiteY9" fmla="*/ 2476872 h 2476872"/>
                <a:gd name="connsiteX0" fmla="*/ 0 w 1577685"/>
                <a:gd name="connsiteY0" fmla="*/ 1520662 h 2476872"/>
                <a:gd name="connsiteX1" fmla="*/ 195782 w 1577685"/>
                <a:gd name="connsiteY1" fmla="*/ 1083733 h 2476872"/>
                <a:gd name="connsiteX2" fmla="*/ 703016 w 1577685"/>
                <a:gd name="connsiteY2" fmla="*/ 500410 h 2476872"/>
                <a:gd name="connsiteX3" fmla="*/ 1388816 w 1577685"/>
                <a:gd name="connsiteY3" fmla="*/ 5110 h 2476872"/>
                <a:gd name="connsiteX4" fmla="*/ 1577685 w 1577685"/>
                <a:gd name="connsiteY4" fmla="*/ 270661 h 2476872"/>
                <a:gd name="connsiteX5" fmla="*/ 1455491 w 1577685"/>
                <a:gd name="connsiteY5" fmla="*/ 567085 h 2476872"/>
                <a:gd name="connsiteX6" fmla="*/ 1169741 w 1577685"/>
                <a:gd name="connsiteY6" fmla="*/ 806359 h 2476872"/>
                <a:gd name="connsiteX7" fmla="*/ 922729 w 1577685"/>
                <a:gd name="connsiteY7" fmla="*/ 1174419 h 2476872"/>
                <a:gd name="connsiteX8" fmla="*/ 760166 w 1577685"/>
                <a:gd name="connsiteY8" fmla="*/ 2186336 h 2476872"/>
                <a:gd name="connsiteX9" fmla="*/ 437639 w 1577685"/>
                <a:gd name="connsiteY9" fmla="*/ 2476872 h 2476872"/>
                <a:gd name="connsiteX0" fmla="*/ 0 w 1577685"/>
                <a:gd name="connsiteY0" fmla="*/ 1520662 h 2476872"/>
                <a:gd name="connsiteX1" fmla="*/ 195782 w 1577685"/>
                <a:gd name="connsiteY1" fmla="*/ 1083733 h 2476872"/>
                <a:gd name="connsiteX2" fmla="*/ 703016 w 1577685"/>
                <a:gd name="connsiteY2" fmla="*/ 500410 h 2476872"/>
                <a:gd name="connsiteX3" fmla="*/ 1388816 w 1577685"/>
                <a:gd name="connsiteY3" fmla="*/ 5110 h 2476872"/>
                <a:gd name="connsiteX4" fmla="*/ 1577685 w 1577685"/>
                <a:gd name="connsiteY4" fmla="*/ 270661 h 2476872"/>
                <a:gd name="connsiteX5" fmla="*/ 1455491 w 1577685"/>
                <a:gd name="connsiteY5" fmla="*/ 567085 h 2476872"/>
                <a:gd name="connsiteX6" fmla="*/ 1169741 w 1577685"/>
                <a:gd name="connsiteY6" fmla="*/ 806359 h 2476872"/>
                <a:gd name="connsiteX7" fmla="*/ 922729 w 1577685"/>
                <a:gd name="connsiteY7" fmla="*/ 1174419 h 2476872"/>
                <a:gd name="connsiteX8" fmla="*/ 760166 w 1577685"/>
                <a:gd name="connsiteY8" fmla="*/ 2186336 h 2476872"/>
                <a:gd name="connsiteX9" fmla="*/ 437639 w 1577685"/>
                <a:gd name="connsiteY9" fmla="*/ 2476872 h 2476872"/>
                <a:gd name="connsiteX0" fmla="*/ 0 w 1577685"/>
                <a:gd name="connsiteY0" fmla="*/ 1531122 h 2487332"/>
                <a:gd name="connsiteX1" fmla="*/ 195782 w 1577685"/>
                <a:gd name="connsiteY1" fmla="*/ 1094193 h 2487332"/>
                <a:gd name="connsiteX2" fmla="*/ 703016 w 1577685"/>
                <a:gd name="connsiteY2" fmla="*/ 510870 h 2487332"/>
                <a:gd name="connsiteX3" fmla="*/ 1360353 w 1577685"/>
                <a:gd name="connsiteY3" fmla="*/ 4896 h 2487332"/>
                <a:gd name="connsiteX4" fmla="*/ 1577685 w 1577685"/>
                <a:gd name="connsiteY4" fmla="*/ 281121 h 2487332"/>
                <a:gd name="connsiteX5" fmla="*/ 1455491 w 1577685"/>
                <a:gd name="connsiteY5" fmla="*/ 577545 h 2487332"/>
                <a:gd name="connsiteX6" fmla="*/ 1169741 w 1577685"/>
                <a:gd name="connsiteY6" fmla="*/ 816819 h 2487332"/>
                <a:gd name="connsiteX7" fmla="*/ 922729 w 1577685"/>
                <a:gd name="connsiteY7" fmla="*/ 1184879 h 2487332"/>
                <a:gd name="connsiteX8" fmla="*/ 760166 w 1577685"/>
                <a:gd name="connsiteY8" fmla="*/ 2196796 h 2487332"/>
                <a:gd name="connsiteX9" fmla="*/ 437639 w 1577685"/>
                <a:gd name="connsiteY9" fmla="*/ 2487332 h 2487332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69741 w 1577685"/>
                <a:gd name="connsiteY6" fmla="*/ 812810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55491 w 1577685"/>
                <a:gd name="connsiteY5" fmla="*/ 573536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03016 w 1577685"/>
                <a:gd name="connsiteY2" fmla="*/ 506861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95782 w 1577685"/>
                <a:gd name="connsiteY1" fmla="*/ 1090184 h 2483323"/>
                <a:gd name="connsiteX2" fmla="*/ 711483 w 1577685"/>
                <a:gd name="connsiteY2" fmla="*/ 511095 h 2483323"/>
                <a:gd name="connsiteX3" fmla="*/ 1360353 w 1577685"/>
                <a:gd name="connsiteY3" fmla="*/ 887 h 2483323"/>
                <a:gd name="connsiteX4" fmla="*/ 1577685 w 1577685"/>
                <a:gd name="connsiteY4" fmla="*/ 277112 h 2483323"/>
                <a:gd name="connsiteX5" fmla="*/ 1442791 w 1577685"/>
                <a:gd name="connsiteY5" fmla="*/ 565070 h 2483323"/>
                <a:gd name="connsiteX6" fmla="*/ 1173974 w 1577685"/>
                <a:gd name="connsiteY6" fmla="*/ 821277 h 2483323"/>
                <a:gd name="connsiteX7" fmla="*/ 922729 w 1577685"/>
                <a:gd name="connsiteY7" fmla="*/ 1180870 h 2483323"/>
                <a:gd name="connsiteX8" fmla="*/ 760166 w 1577685"/>
                <a:gd name="connsiteY8" fmla="*/ 2192787 h 2483323"/>
                <a:gd name="connsiteX9" fmla="*/ 437639 w 1577685"/>
                <a:gd name="connsiteY9" fmla="*/ 2483323 h 2483323"/>
                <a:gd name="connsiteX0" fmla="*/ 0 w 1577685"/>
                <a:gd name="connsiteY0" fmla="*/ 1527113 h 2483323"/>
                <a:gd name="connsiteX1" fmla="*/ 148124 w 1577685"/>
                <a:gd name="connsiteY1" fmla="*/ 1210001 h 2483323"/>
                <a:gd name="connsiteX2" fmla="*/ 195782 w 1577685"/>
                <a:gd name="connsiteY2" fmla="*/ 1090184 h 2483323"/>
                <a:gd name="connsiteX3" fmla="*/ 711483 w 1577685"/>
                <a:gd name="connsiteY3" fmla="*/ 511095 h 2483323"/>
                <a:gd name="connsiteX4" fmla="*/ 1360353 w 1577685"/>
                <a:gd name="connsiteY4" fmla="*/ 887 h 2483323"/>
                <a:gd name="connsiteX5" fmla="*/ 1577685 w 1577685"/>
                <a:gd name="connsiteY5" fmla="*/ 277112 h 2483323"/>
                <a:gd name="connsiteX6" fmla="*/ 1442791 w 1577685"/>
                <a:gd name="connsiteY6" fmla="*/ 565070 h 2483323"/>
                <a:gd name="connsiteX7" fmla="*/ 1173974 w 1577685"/>
                <a:gd name="connsiteY7" fmla="*/ 821277 h 2483323"/>
                <a:gd name="connsiteX8" fmla="*/ 922729 w 1577685"/>
                <a:gd name="connsiteY8" fmla="*/ 1180870 h 2483323"/>
                <a:gd name="connsiteX9" fmla="*/ 760166 w 1577685"/>
                <a:gd name="connsiteY9" fmla="*/ 2192787 h 2483323"/>
                <a:gd name="connsiteX10" fmla="*/ 437639 w 1577685"/>
                <a:gd name="connsiteY10" fmla="*/ 2483323 h 2483323"/>
                <a:gd name="connsiteX0" fmla="*/ 0 w 1577685"/>
                <a:gd name="connsiteY0" fmla="*/ 1527113 h 2483323"/>
                <a:gd name="connsiteX1" fmla="*/ 148124 w 1577685"/>
                <a:gd name="connsiteY1" fmla="*/ 1210001 h 2483323"/>
                <a:gd name="connsiteX2" fmla="*/ 195782 w 1577685"/>
                <a:gd name="connsiteY2" fmla="*/ 1090184 h 2483323"/>
                <a:gd name="connsiteX3" fmla="*/ 370862 w 1577685"/>
                <a:gd name="connsiteY3" fmla="*/ 940371 h 2483323"/>
                <a:gd name="connsiteX4" fmla="*/ 711483 w 1577685"/>
                <a:gd name="connsiteY4" fmla="*/ 511095 h 2483323"/>
                <a:gd name="connsiteX5" fmla="*/ 1360353 w 1577685"/>
                <a:gd name="connsiteY5" fmla="*/ 887 h 2483323"/>
                <a:gd name="connsiteX6" fmla="*/ 1577685 w 1577685"/>
                <a:gd name="connsiteY6" fmla="*/ 277112 h 2483323"/>
                <a:gd name="connsiteX7" fmla="*/ 1442791 w 1577685"/>
                <a:gd name="connsiteY7" fmla="*/ 565070 h 2483323"/>
                <a:gd name="connsiteX8" fmla="*/ 1173974 w 1577685"/>
                <a:gd name="connsiteY8" fmla="*/ 821277 h 2483323"/>
                <a:gd name="connsiteX9" fmla="*/ 922729 w 1577685"/>
                <a:gd name="connsiteY9" fmla="*/ 1180870 h 2483323"/>
                <a:gd name="connsiteX10" fmla="*/ 760166 w 1577685"/>
                <a:gd name="connsiteY10" fmla="*/ 2192787 h 2483323"/>
                <a:gd name="connsiteX11" fmla="*/ 437639 w 1577685"/>
                <a:gd name="connsiteY11" fmla="*/ 2483323 h 2483323"/>
                <a:gd name="connsiteX0" fmla="*/ 0 w 1577685"/>
                <a:gd name="connsiteY0" fmla="*/ 1527113 h 2483323"/>
                <a:gd name="connsiteX1" fmla="*/ 148124 w 1577685"/>
                <a:gd name="connsiteY1" fmla="*/ 1210001 h 2483323"/>
                <a:gd name="connsiteX2" fmla="*/ 370862 w 1577685"/>
                <a:gd name="connsiteY2" fmla="*/ 940371 h 2483323"/>
                <a:gd name="connsiteX3" fmla="*/ 711483 w 1577685"/>
                <a:gd name="connsiteY3" fmla="*/ 511095 h 2483323"/>
                <a:gd name="connsiteX4" fmla="*/ 1360353 w 1577685"/>
                <a:gd name="connsiteY4" fmla="*/ 887 h 2483323"/>
                <a:gd name="connsiteX5" fmla="*/ 1577685 w 1577685"/>
                <a:gd name="connsiteY5" fmla="*/ 277112 h 2483323"/>
                <a:gd name="connsiteX6" fmla="*/ 1442791 w 1577685"/>
                <a:gd name="connsiteY6" fmla="*/ 565070 h 2483323"/>
                <a:gd name="connsiteX7" fmla="*/ 1173974 w 1577685"/>
                <a:gd name="connsiteY7" fmla="*/ 821277 h 2483323"/>
                <a:gd name="connsiteX8" fmla="*/ 922729 w 1577685"/>
                <a:gd name="connsiteY8" fmla="*/ 1180870 h 2483323"/>
                <a:gd name="connsiteX9" fmla="*/ 760166 w 1577685"/>
                <a:gd name="connsiteY9" fmla="*/ 2192787 h 2483323"/>
                <a:gd name="connsiteX10" fmla="*/ 437639 w 1577685"/>
                <a:gd name="connsiteY10" fmla="*/ 2483323 h 2483323"/>
                <a:gd name="connsiteX0" fmla="*/ 0 w 1577685"/>
                <a:gd name="connsiteY0" fmla="*/ 1527113 h 2483323"/>
                <a:gd name="connsiteX1" fmla="*/ 148124 w 1577685"/>
                <a:gd name="connsiteY1" fmla="*/ 1210001 h 2483323"/>
                <a:gd name="connsiteX2" fmla="*/ 370862 w 1577685"/>
                <a:gd name="connsiteY2" fmla="*/ 940371 h 2483323"/>
                <a:gd name="connsiteX3" fmla="*/ 711483 w 1577685"/>
                <a:gd name="connsiteY3" fmla="*/ 511095 h 2483323"/>
                <a:gd name="connsiteX4" fmla="*/ 1360353 w 1577685"/>
                <a:gd name="connsiteY4" fmla="*/ 887 h 2483323"/>
                <a:gd name="connsiteX5" fmla="*/ 1577685 w 1577685"/>
                <a:gd name="connsiteY5" fmla="*/ 277112 h 2483323"/>
                <a:gd name="connsiteX6" fmla="*/ 1442791 w 1577685"/>
                <a:gd name="connsiteY6" fmla="*/ 565070 h 2483323"/>
                <a:gd name="connsiteX7" fmla="*/ 1173974 w 1577685"/>
                <a:gd name="connsiteY7" fmla="*/ 821277 h 2483323"/>
                <a:gd name="connsiteX8" fmla="*/ 922729 w 1577685"/>
                <a:gd name="connsiteY8" fmla="*/ 1180870 h 2483323"/>
                <a:gd name="connsiteX9" fmla="*/ 760166 w 1577685"/>
                <a:gd name="connsiteY9" fmla="*/ 2192787 h 2483323"/>
                <a:gd name="connsiteX10" fmla="*/ 437639 w 1577685"/>
                <a:gd name="connsiteY10" fmla="*/ 2483323 h 2483323"/>
                <a:gd name="connsiteX0" fmla="*/ 0 w 1577685"/>
                <a:gd name="connsiteY0" fmla="*/ 1527113 h 2483323"/>
                <a:gd name="connsiteX1" fmla="*/ 148124 w 1577685"/>
                <a:gd name="connsiteY1" fmla="*/ 1210001 h 2483323"/>
                <a:gd name="connsiteX2" fmla="*/ 370862 w 1577685"/>
                <a:gd name="connsiteY2" fmla="*/ 940371 h 2483323"/>
                <a:gd name="connsiteX3" fmla="*/ 711483 w 1577685"/>
                <a:gd name="connsiteY3" fmla="*/ 511095 h 2483323"/>
                <a:gd name="connsiteX4" fmla="*/ 1360353 w 1577685"/>
                <a:gd name="connsiteY4" fmla="*/ 887 h 2483323"/>
                <a:gd name="connsiteX5" fmla="*/ 1577685 w 1577685"/>
                <a:gd name="connsiteY5" fmla="*/ 277112 h 2483323"/>
                <a:gd name="connsiteX6" fmla="*/ 1442791 w 1577685"/>
                <a:gd name="connsiteY6" fmla="*/ 565070 h 2483323"/>
                <a:gd name="connsiteX7" fmla="*/ 1173974 w 1577685"/>
                <a:gd name="connsiteY7" fmla="*/ 821277 h 2483323"/>
                <a:gd name="connsiteX8" fmla="*/ 922729 w 1577685"/>
                <a:gd name="connsiteY8" fmla="*/ 1180870 h 2483323"/>
                <a:gd name="connsiteX9" fmla="*/ 760166 w 1577685"/>
                <a:gd name="connsiteY9" fmla="*/ 2192787 h 2483323"/>
                <a:gd name="connsiteX10" fmla="*/ 437639 w 1577685"/>
                <a:gd name="connsiteY10" fmla="*/ 2483323 h 2483323"/>
                <a:gd name="connsiteX0" fmla="*/ 0 w 1577685"/>
                <a:gd name="connsiteY0" fmla="*/ 1527113 h 2483323"/>
                <a:gd name="connsiteX1" fmla="*/ 148124 w 1577685"/>
                <a:gd name="connsiteY1" fmla="*/ 1210001 h 2483323"/>
                <a:gd name="connsiteX2" fmla="*/ 370862 w 1577685"/>
                <a:gd name="connsiteY2" fmla="*/ 940371 h 2483323"/>
                <a:gd name="connsiteX3" fmla="*/ 711483 w 1577685"/>
                <a:gd name="connsiteY3" fmla="*/ 511095 h 2483323"/>
                <a:gd name="connsiteX4" fmla="*/ 1360353 w 1577685"/>
                <a:gd name="connsiteY4" fmla="*/ 887 h 2483323"/>
                <a:gd name="connsiteX5" fmla="*/ 1577685 w 1577685"/>
                <a:gd name="connsiteY5" fmla="*/ 277112 h 2483323"/>
                <a:gd name="connsiteX6" fmla="*/ 1442791 w 1577685"/>
                <a:gd name="connsiteY6" fmla="*/ 565070 h 2483323"/>
                <a:gd name="connsiteX7" fmla="*/ 1173974 w 1577685"/>
                <a:gd name="connsiteY7" fmla="*/ 821277 h 2483323"/>
                <a:gd name="connsiteX8" fmla="*/ 922729 w 1577685"/>
                <a:gd name="connsiteY8" fmla="*/ 1180870 h 2483323"/>
                <a:gd name="connsiteX9" fmla="*/ 760166 w 1577685"/>
                <a:gd name="connsiteY9" fmla="*/ 2192787 h 2483323"/>
                <a:gd name="connsiteX10" fmla="*/ 437639 w 1577685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59139 w 1565962"/>
                <a:gd name="connsiteY2" fmla="*/ 940371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59139 w 1565962"/>
                <a:gd name="connsiteY2" fmla="*/ 940371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59139 w 1565962"/>
                <a:gd name="connsiteY2" fmla="*/ 940371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59139 w 1565962"/>
                <a:gd name="connsiteY2" fmla="*/ 940371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99760 w 1565962"/>
                <a:gd name="connsiteY3" fmla="*/ 511095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72407 w 1565962"/>
                <a:gd name="connsiteY3" fmla="*/ 557988 h 2483323"/>
                <a:gd name="connsiteX4" fmla="*/ 1348630 w 1565962"/>
                <a:gd name="connsiteY4" fmla="*/ 887 h 2483323"/>
                <a:gd name="connsiteX5" fmla="*/ 1565962 w 1565962"/>
                <a:gd name="connsiteY5" fmla="*/ 277112 h 2483323"/>
                <a:gd name="connsiteX6" fmla="*/ 1431068 w 1565962"/>
                <a:gd name="connsiteY6" fmla="*/ 565070 h 2483323"/>
                <a:gd name="connsiteX7" fmla="*/ 1162251 w 1565962"/>
                <a:gd name="connsiteY7" fmla="*/ 821277 h 2483323"/>
                <a:gd name="connsiteX8" fmla="*/ 911006 w 1565962"/>
                <a:gd name="connsiteY8" fmla="*/ 1180870 h 2483323"/>
                <a:gd name="connsiteX9" fmla="*/ 748443 w 1565962"/>
                <a:gd name="connsiteY9" fmla="*/ 2192787 h 2483323"/>
                <a:gd name="connsiteX10" fmla="*/ 425916 w 1565962"/>
                <a:gd name="connsiteY10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72407 w 1565962"/>
                <a:gd name="connsiteY3" fmla="*/ 557988 h 2483323"/>
                <a:gd name="connsiteX4" fmla="*/ 734277 w 1565962"/>
                <a:gd name="connsiteY4" fmla="*/ 455817 h 2483323"/>
                <a:gd name="connsiteX5" fmla="*/ 1348630 w 1565962"/>
                <a:gd name="connsiteY5" fmla="*/ 887 h 2483323"/>
                <a:gd name="connsiteX6" fmla="*/ 1565962 w 1565962"/>
                <a:gd name="connsiteY6" fmla="*/ 277112 h 2483323"/>
                <a:gd name="connsiteX7" fmla="*/ 1431068 w 1565962"/>
                <a:gd name="connsiteY7" fmla="*/ 565070 h 2483323"/>
                <a:gd name="connsiteX8" fmla="*/ 1162251 w 1565962"/>
                <a:gd name="connsiteY8" fmla="*/ 821277 h 2483323"/>
                <a:gd name="connsiteX9" fmla="*/ 911006 w 1565962"/>
                <a:gd name="connsiteY9" fmla="*/ 1180870 h 2483323"/>
                <a:gd name="connsiteX10" fmla="*/ 748443 w 1565962"/>
                <a:gd name="connsiteY10" fmla="*/ 2192787 h 2483323"/>
                <a:gd name="connsiteX11" fmla="*/ 425916 w 1565962"/>
                <a:gd name="connsiteY11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72407 w 1565962"/>
                <a:gd name="connsiteY3" fmla="*/ 557988 h 2483323"/>
                <a:gd name="connsiteX4" fmla="*/ 734277 w 1565962"/>
                <a:gd name="connsiteY4" fmla="*/ 455817 h 2483323"/>
                <a:gd name="connsiteX5" fmla="*/ 1348630 w 1565962"/>
                <a:gd name="connsiteY5" fmla="*/ 887 h 2483323"/>
                <a:gd name="connsiteX6" fmla="*/ 1565962 w 1565962"/>
                <a:gd name="connsiteY6" fmla="*/ 277112 h 2483323"/>
                <a:gd name="connsiteX7" fmla="*/ 1431068 w 1565962"/>
                <a:gd name="connsiteY7" fmla="*/ 565070 h 2483323"/>
                <a:gd name="connsiteX8" fmla="*/ 1162251 w 1565962"/>
                <a:gd name="connsiteY8" fmla="*/ 821277 h 2483323"/>
                <a:gd name="connsiteX9" fmla="*/ 911006 w 1565962"/>
                <a:gd name="connsiteY9" fmla="*/ 1180870 h 2483323"/>
                <a:gd name="connsiteX10" fmla="*/ 748443 w 1565962"/>
                <a:gd name="connsiteY10" fmla="*/ 2192787 h 2483323"/>
                <a:gd name="connsiteX11" fmla="*/ 425916 w 1565962"/>
                <a:gd name="connsiteY11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72407 w 1565962"/>
                <a:gd name="connsiteY3" fmla="*/ 557988 h 2483323"/>
                <a:gd name="connsiteX4" fmla="*/ 773354 w 1565962"/>
                <a:gd name="connsiteY4" fmla="*/ 455817 h 2483323"/>
                <a:gd name="connsiteX5" fmla="*/ 1348630 w 1565962"/>
                <a:gd name="connsiteY5" fmla="*/ 887 h 2483323"/>
                <a:gd name="connsiteX6" fmla="*/ 1565962 w 1565962"/>
                <a:gd name="connsiteY6" fmla="*/ 277112 h 2483323"/>
                <a:gd name="connsiteX7" fmla="*/ 1431068 w 1565962"/>
                <a:gd name="connsiteY7" fmla="*/ 565070 h 2483323"/>
                <a:gd name="connsiteX8" fmla="*/ 1162251 w 1565962"/>
                <a:gd name="connsiteY8" fmla="*/ 821277 h 2483323"/>
                <a:gd name="connsiteX9" fmla="*/ 911006 w 1565962"/>
                <a:gd name="connsiteY9" fmla="*/ 1180870 h 2483323"/>
                <a:gd name="connsiteX10" fmla="*/ 748443 w 1565962"/>
                <a:gd name="connsiteY10" fmla="*/ 2192787 h 2483323"/>
                <a:gd name="connsiteX11" fmla="*/ 425916 w 1565962"/>
                <a:gd name="connsiteY11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72407 w 1565962"/>
                <a:gd name="connsiteY3" fmla="*/ 557988 h 2483323"/>
                <a:gd name="connsiteX4" fmla="*/ 773354 w 1565962"/>
                <a:gd name="connsiteY4" fmla="*/ 455817 h 2483323"/>
                <a:gd name="connsiteX5" fmla="*/ 1348630 w 1565962"/>
                <a:gd name="connsiteY5" fmla="*/ 887 h 2483323"/>
                <a:gd name="connsiteX6" fmla="*/ 1565962 w 1565962"/>
                <a:gd name="connsiteY6" fmla="*/ 277112 h 2483323"/>
                <a:gd name="connsiteX7" fmla="*/ 1431068 w 1565962"/>
                <a:gd name="connsiteY7" fmla="*/ 565070 h 2483323"/>
                <a:gd name="connsiteX8" fmla="*/ 1162251 w 1565962"/>
                <a:gd name="connsiteY8" fmla="*/ 821277 h 2483323"/>
                <a:gd name="connsiteX9" fmla="*/ 911006 w 1565962"/>
                <a:gd name="connsiteY9" fmla="*/ 1180870 h 2483323"/>
                <a:gd name="connsiteX10" fmla="*/ 748443 w 1565962"/>
                <a:gd name="connsiteY10" fmla="*/ 2192787 h 2483323"/>
                <a:gd name="connsiteX11" fmla="*/ 425916 w 1565962"/>
                <a:gd name="connsiteY11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72407 w 1565962"/>
                <a:gd name="connsiteY3" fmla="*/ 557988 h 2483323"/>
                <a:gd name="connsiteX4" fmla="*/ 773354 w 1565962"/>
                <a:gd name="connsiteY4" fmla="*/ 455817 h 2483323"/>
                <a:gd name="connsiteX5" fmla="*/ 1348630 w 1565962"/>
                <a:gd name="connsiteY5" fmla="*/ 887 h 2483323"/>
                <a:gd name="connsiteX6" fmla="*/ 1565962 w 1565962"/>
                <a:gd name="connsiteY6" fmla="*/ 277112 h 2483323"/>
                <a:gd name="connsiteX7" fmla="*/ 1431068 w 1565962"/>
                <a:gd name="connsiteY7" fmla="*/ 565070 h 2483323"/>
                <a:gd name="connsiteX8" fmla="*/ 1162251 w 1565962"/>
                <a:gd name="connsiteY8" fmla="*/ 821277 h 2483323"/>
                <a:gd name="connsiteX9" fmla="*/ 911006 w 1565962"/>
                <a:gd name="connsiteY9" fmla="*/ 1180870 h 2483323"/>
                <a:gd name="connsiteX10" fmla="*/ 748443 w 1565962"/>
                <a:gd name="connsiteY10" fmla="*/ 2192787 h 2483323"/>
                <a:gd name="connsiteX11" fmla="*/ 425916 w 1565962"/>
                <a:gd name="connsiteY11" fmla="*/ 2483323 h 2483323"/>
                <a:gd name="connsiteX0" fmla="*/ 0 w 1565962"/>
                <a:gd name="connsiteY0" fmla="*/ 1534929 h 2483323"/>
                <a:gd name="connsiteX1" fmla="*/ 136401 w 1565962"/>
                <a:gd name="connsiteY1" fmla="*/ 1210001 h 2483323"/>
                <a:gd name="connsiteX2" fmla="*/ 363047 w 1565962"/>
                <a:gd name="connsiteY2" fmla="*/ 944279 h 2483323"/>
                <a:gd name="connsiteX3" fmla="*/ 672407 w 1565962"/>
                <a:gd name="connsiteY3" fmla="*/ 557988 h 2483323"/>
                <a:gd name="connsiteX4" fmla="*/ 773354 w 1565962"/>
                <a:gd name="connsiteY4" fmla="*/ 455817 h 2483323"/>
                <a:gd name="connsiteX5" fmla="*/ 1348630 w 1565962"/>
                <a:gd name="connsiteY5" fmla="*/ 887 h 2483323"/>
                <a:gd name="connsiteX6" fmla="*/ 1565962 w 1565962"/>
                <a:gd name="connsiteY6" fmla="*/ 277112 h 2483323"/>
                <a:gd name="connsiteX7" fmla="*/ 1431068 w 1565962"/>
                <a:gd name="connsiteY7" fmla="*/ 565070 h 2483323"/>
                <a:gd name="connsiteX8" fmla="*/ 1162251 w 1565962"/>
                <a:gd name="connsiteY8" fmla="*/ 821277 h 2483323"/>
                <a:gd name="connsiteX9" fmla="*/ 911006 w 1565962"/>
                <a:gd name="connsiteY9" fmla="*/ 1180870 h 2483323"/>
                <a:gd name="connsiteX10" fmla="*/ 748443 w 1565962"/>
                <a:gd name="connsiteY10" fmla="*/ 2192787 h 2483323"/>
                <a:gd name="connsiteX11" fmla="*/ 425916 w 1565962"/>
                <a:gd name="connsiteY11" fmla="*/ 2483323 h 248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5962" h="2483323">
                  <a:moveTo>
                    <a:pt x="0" y="1534929"/>
                  </a:moveTo>
                  <a:cubicBezTo>
                    <a:pt x="52040" y="1482077"/>
                    <a:pt x="75893" y="1308443"/>
                    <a:pt x="136401" y="1210001"/>
                  </a:cubicBezTo>
                  <a:cubicBezTo>
                    <a:pt x="196909" y="1111559"/>
                    <a:pt x="273713" y="1052948"/>
                    <a:pt x="363047" y="944279"/>
                  </a:cubicBezTo>
                  <a:cubicBezTo>
                    <a:pt x="452381" y="835610"/>
                    <a:pt x="604022" y="639398"/>
                    <a:pt x="672407" y="557988"/>
                  </a:cubicBezTo>
                  <a:cubicBezTo>
                    <a:pt x="740792" y="476578"/>
                    <a:pt x="746619" y="478328"/>
                    <a:pt x="773354" y="455817"/>
                  </a:cubicBezTo>
                  <a:cubicBezTo>
                    <a:pt x="917320" y="394228"/>
                    <a:pt x="1170939" y="11132"/>
                    <a:pt x="1348630" y="887"/>
                  </a:cubicBezTo>
                  <a:cubicBezTo>
                    <a:pt x="1507454" y="-14870"/>
                    <a:pt x="1564442" y="183450"/>
                    <a:pt x="1565962" y="277112"/>
                  </a:cubicBezTo>
                  <a:cubicBezTo>
                    <a:pt x="1548610" y="403157"/>
                    <a:pt x="1491118" y="462405"/>
                    <a:pt x="1431068" y="565070"/>
                  </a:cubicBezTo>
                  <a:cubicBezTo>
                    <a:pt x="1361141" y="645643"/>
                    <a:pt x="1300396" y="738466"/>
                    <a:pt x="1162251" y="821277"/>
                  </a:cubicBezTo>
                  <a:cubicBezTo>
                    <a:pt x="1102743" y="884183"/>
                    <a:pt x="999287" y="959027"/>
                    <a:pt x="911006" y="1180870"/>
                  </a:cubicBezTo>
                  <a:cubicBezTo>
                    <a:pt x="820042" y="1409455"/>
                    <a:pt x="829291" y="1885224"/>
                    <a:pt x="748443" y="2192787"/>
                  </a:cubicBezTo>
                  <a:cubicBezTo>
                    <a:pt x="659128" y="2415683"/>
                    <a:pt x="506592" y="2452232"/>
                    <a:pt x="425916" y="2483323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9" name="Freeform: Shape 15">
              <a:extLst>
                <a:ext uri="{FF2B5EF4-FFF2-40B4-BE49-F238E27FC236}">
                  <a16:creationId xmlns:a16="http://schemas.microsoft.com/office/drawing/2014/main" id="{5086C6C1-4EEF-441D-A53C-1166005E570C}"/>
                </a:ext>
              </a:extLst>
            </p:cNvPr>
            <p:cNvSpPr/>
            <p:nvPr/>
          </p:nvSpPr>
          <p:spPr>
            <a:xfrm>
              <a:off x="4978298" y="3675149"/>
              <a:ext cx="257543" cy="251509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51664 w 1151664"/>
                <a:gd name="connsiteY0" fmla="*/ 1 h 2200962"/>
                <a:gd name="connsiteX1" fmla="*/ 214684 w 1151664"/>
                <a:gd name="connsiteY1" fmla="*/ 2069773 h 2200962"/>
                <a:gd name="connsiteX2" fmla="*/ 0 w 1151664"/>
                <a:gd name="connsiteY2" fmla="*/ 2164626 h 2200962"/>
                <a:gd name="connsiteX0" fmla="*/ 215917 w 229758"/>
                <a:gd name="connsiteY0" fmla="*/ 3 h 264668"/>
                <a:gd name="connsiteX1" fmla="*/ 214684 w 229758"/>
                <a:gd name="connsiteY1" fmla="*/ 169815 h 264668"/>
                <a:gd name="connsiteX2" fmla="*/ 0 w 229758"/>
                <a:gd name="connsiteY2" fmla="*/ 264668 h 264668"/>
                <a:gd name="connsiteX0" fmla="*/ 215917 w 229758"/>
                <a:gd name="connsiteY0" fmla="*/ 3 h 264787"/>
                <a:gd name="connsiteX1" fmla="*/ 214684 w 229758"/>
                <a:gd name="connsiteY1" fmla="*/ 169815 h 264787"/>
                <a:gd name="connsiteX2" fmla="*/ 0 w 229758"/>
                <a:gd name="connsiteY2" fmla="*/ 264668 h 264787"/>
                <a:gd name="connsiteX0" fmla="*/ 251497 w 267968"/>
                <a:gd name="connsiteY0" fmla="*/ 3 h 250586"/>
                <a:gd name="connsiteX1" fmla="*/ 250264 w 267968"/>
                <a:gd name="connsiteY1" fmla="*/ 169815 h 250586"/>
                <a:gd name="connsiteX2" fmla="*/ 0 w 267968"/>
                <a:gd name="connsiteY2" fmla="*/ 250436 h 250586"/>
                <a:gd name="connsiteX0" fmla="*/ 251497 w 279025"/>
                <a:gd name="connsiteY0" fmla="*/ 2 h 250525"/>
                <a:gd name="connsiteX1" fmla="*/ 250264 w 279025"/>
                <a:gd name="connsiteY1" fmla="*/ 169814 h 250525"/>
                <a:gd name="connsiteX2" fmla="*/ 0 w 279025"/>
                <a:gd name="connsiteY2" fmla="*/ 250435 h 250525"/>
                <a:gd name="connsiteX0" fmla="*/ 251497 w 269426"/>
                <a:gd name="connsiteY0" fmla="*/ 2 h 250553"/>
                <a:gd name="connsiteX1" fmla="*/ 250264 w 269426"/>
                <a:gd name="connsiteY1" fmla="*/ 169814 h 250553"/>
                <a:gd name="connsiteX2" fmla="*/ 0 w 269426"/>
                <a:gd name="connsiteY2" fmla="*/ 250435 h 250553"/>
                <a:gd name="connsiteX0" fmla="*/ 251497 w 269426"/>
                <a:gd name="connsiteY0" fmla="*/ 2 h 250525"/>
                <a:gd name="connsiteX1" fmla="*/ 250264 w 269426"/>
                <a:gd name="connsiteY1" fmla="*/ 152024 h 250525"/>
                <a:gd name="connsiteX2" fmla="*/ 0 w 269426"/>
                <a:gd name="connsiteY2" fmla="*/ 250435 h 250525"/>
                <a:gd name="connsiteX0" fmla="*/ 379584 w 379584"/>
                <a:gd name="connsiteY0" fmla="*/ 3 h 246984"/>
                <a:gd name="connsiteX1" fmla="*/ 250264 w 379584"/>
                <a:gd name="connsiteY1" fmla="*/ 148467 h 246984"/>
                <a:gd name="connsiteX2" fmla="*/ 0 w 379584"/>
                <a:gd name="connsiteY2" fmla="*/ 246878 h 246984"/>
                <a:gd name="connsiteX0" fmla="*/ 315540 w 315540"/>
                <a:gd name="connsiteY0" fmla="*/ 6 h 179370"/>
                <a:gd name="connsiteX1" fmla="*/ 250264 w 315540"/>
                <a:gd name="connsiteY1" fmla="*/ 80869 h 179370"/>
                <a:gd name="connsiteX2" fmla="*/ 0 w 315540"/>
                <a:gd name="connsiteY2" fmla="*/ 179280 h 179370"/>
                <a:gd name="connsiteX0" fmla="*/ 265729 w 273186"/>
                <a:gd name="connsiteY0" fmla="*/ 2 h 254101"/>
                <a:gd name="connsiteX1" fmla="*/ 250264 w 273186"/>
                <a:gd name="connsiteY1" fmla="*/ 155582 h 254101"/>
                <a:gd name="connsiteX2" fmla="*/ 0 w 273186"/>
                <a:gd name="connsiteY2" fmla="*/ 253993 h 254101"/>
                <a:gd name="connsiteX0" fmla="*/ 400932 w 400932"/>
                <a:gd name="connsiteY0" fmla="*/ 18 h 136678"/>
                <a:gd name="connsiteX1" fmla="*/ 250264 w 400932"/>
                <a:gd name="connsiteY1" fmla="*/ 38185 h 136678"/>
                <a:gd name="connsiteX2" fmla="*/ 0 w 400932"/>
                <a:gd name="connsiteY2" fmla="*/ 136596 h 136678"/>
                <a:gd name="connsiteX0" fmla="*/ 400932 w 400932"/>
                <a:gd name="connsiteY0" fmla="*/ 107728 h 107728"/>
                <a:gd name="connsiteX1" fmla="*/ 250264 w 400932"/>
                <a:gd name="connsiteY1" fmla="*/ 18 h 107728"/>
                <a:gd name="connsiteX2" fmla="*/ 0 w 400932"/>
                <a:gd name="connsiteY2" fmla="*/ 98429 h 107728"/>
                <a:gd name="connsiteX0" fmla="*/ 272845 w 276532"/>
                <a:gd name="connsiteY0" fmla="*/ 2 h 250542"/>
                <a:gd name="connsiteX1" fmla="*/ 250264 w 276532"/>
                <a:gd name="connsiteY1" fmla="*/ 152024 h 250542"/>
                <a:gd name="connsiteX2" fmla="*/ 0 w 276532"/>
                <a:gd name="connsiteY2" fmla="*/ 250435 h 250542"/>
                <a:gd name="connsiteX0" fmla="*/ 250264 w 250264"/>
                <a:gd name="connsiteY0" fmla="*/ 0 h 98518"/>
                <a:gd name="connsiteX1" fmla="*/ 0 w 250264"/>
                <a:gd name="connsiteY1" fmla="*/ 98411 h 98518"/>
                <a:gd name="connsiteX0" fmla="*/ 296517 w 296517"/>
                <a:gd name="connsiteY0" fmla="*/ 0 h 287010"/>
                <a:gd name="connsiteX1" fmla="*/ 0 w 296517"/>
                <a:gd name="connsiteY1" fmla="*/ 286984 h 287010"/>
                <a:gd name="connsiteX0" fmla="*/ 413931 w 413931"/>
                <a:gd name="connsiteY0" fmla="*/ 0 h 173177"/>
                <a:gd name="connsiteX1" fmla="*/ 0 w 413931"/>
                <a:gd name="connsiteY1" fmla="*/ 173129 h 173177"/>
                <a:gd name="connsiteX0" fmla="*/ 246706 w 246706"/>
                <a:gd name="connsiteY0" fmla="*/ 0 h 251435"/>
                <a:gd name="connsiteX1" fmla="*/ 0 w 246706"/>
                <a:gd name="connsiteY1" fmla="*/ 251404 h 251435"/>
                <a:gd name="connsiteX0" fmla="*/ 246706 w 257543"/>
                <a:gd name="connsiteY0" fmla="*/ 0 h 251509"/>
                <a:gd name="connsiteX1" fmla="*/ 0 w 257543"/>
                <a:gd name="connsiteY1" fmla="*/ 251404 h 2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543" h="251509">
                  <a:moveTo>
                    <a:pt x="246706" y="0"/>
                  </a:moveTo>
                  <a:cubicBezTo>
                    <a:pt x="307971" y="194732"/>
                    <a:pt x="93652" y="254390"/>
                    <a:pt x="0" y="251404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0" name="Freeform: Shape 16">
              <a:extLst>
                <a:ext uri="{FF2B5EF4-FFF2-40B4-BE49-F238E27FC236}">
                  <a16:creationId xmlns:a16="http://schemas.microsoft.com/office/drawing/2014/main" id="{3C120268-AD62-4D2C-AD5B-7FC55B3531A0}"/>
                </a:ext>
              </a:extLst>
            </p:cNvPr>
            <p:cNvSpPr/>
            <p:nvPr/>
          </p:nvSpPr>
          <p:spPr>
            <a:xfrm>
              <a:off x="5320555" y="3014488"/>
              <a:ext cx="171989" cy="75930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51664 w 1151664"/>
                <a:gd name="connsiteY0" fmla="*/ 1 h 2200962"/>
                <a:gd name="connsiteX1" fmla="*/ 214684 w 1151664"/>
                <a:gd name="connsiteY1" fmla="*/ 2069773 h 2200962"/>
                <a:gd name="connsiteX2" fmla="*/ 0 w 1151664"/>
                <a:gd name="connsiteY2" fmla="*/ 2164626 h 2200962"/>
                <a:gd name="connsiteX0" fmla="*/ 215917 w 229758"/>
                <a:gd name="connsiteY0" fmla="*/ 3 h 264668"/>
                <a:gd name="connsiteX1" fmla="*/ 214684 w 229758"/>
                <a:gd name="connsiteY1" fmla="*/ 169815 h 264668"/>
                <a:gd name="connsiteX2" fmla="*/ 0 w 229758"/>
                <a:gd name="connsiteY2" fmla="*/ 264668 h 264668"/>
                <a:gd name="connsiteX0" fmla="*/ 215917 w 229758"/>
                <a:gd name="connsiteY0" fmla="*/ 3 h 264787"/>
                <a:gd name="connsiteX1" fmla="*/ 214684 w 229758"/>
                <a:gd name="connsiteY1" fmla="*/ 169815 h 264787"/>
                <a:gd name="connsiteX2" fmla="*/ 0 w 229758"/>
                <a:gd name="connsiteY2" fmla="*/ 264668 h 264787"/>
                <a:gd name="connsiteX0" fmla="*/ 251497 w 267968"/>
                <a:gd name="connsiteY0" fmla="*/ 3 h 250586"/>
                <a:gd name="connsiteX1" fmla="*/ 250264 w 267968"/>
                <a:gd name="connsiteY1" fmla="*/ 169815 h 250586"/>
                <a:gd name="connsiteX2" fmla="*/ 0 w 267968"/>
                <a:gd name="connsiteY2" fmla="*/ 250436 h 250586"/>
                <a:gd name="connsiteX0" fmla="*/ 251497 w 279025"/>
                <a:gd name="connsiteY0" fmla="*/ 2 h 250525"/>
                <a:gd name="connsiteX1" fmla="*/ 250264 w 279025"/>
                <a:gd name="connsiteY1" fmla="*/ 169814 h 250525"/>
                <a:gd name="connsiteX2" fmla="*/ 0 w 279025"/>
                <a:gd name="connsiteY2" fmla="*/ 250435 h 250525"/>
                <a:gd name="connsiteX0" fmla="*/ 251497 w 269426"/>
                <a:gd name="connsiteY0" fmla="*/ 2 h 250553"/>
                <a:gd name="connsiteX1" fmla="*/ 250264 w 269426"/>
                <a:gd name="connsiteY1" fmla="*/ 169814 h 250553"/>
                <a:gd name="connsiteX2" fmla="*/ 0 w 269426"/>
                <a:gd name="connsiteY2" fmla="*/ 250435 h 250553"/>
                <a:gd name="connsiteX0" fmla="*/ 251497 w 269426"/>
                <a:gd name="connsiteY0" fmla="*/ 2 h 250525"/>
                <a:gd name="connsiteX1" fmla="*/ 250264 w 269426"/>
                <a:gd name="connsiteY1" fmla="*/ 152024 h 250525"/>
                <a:gd name="connsiteX2" fmla="*/ 0 w 269426"/>
                <a:gd name="connsiteY2" fmla="*/ 250435 h 250525"/>
                <a:gd name="connsiteX0" fmla="*/ 379584 w 379584"/>
                <a:gd name="connsiteY0" fmla="*/ 3 h 246984"/>
                <a:gd name="connsiteX1" fmla="*/ 250264 w 379584"/>
                <a:gd name="connsiteY1" fmla="*/ 148467 h 246984"/>
                <a:gd name="connsiteX2" fmla="*/ 0 w 379584"/>
                <a:gd name="connsiteY2" fmla="*/ 246878 h 246984"/>
                <a:gd name="connsiteX0" fmla="*/ 315540 w 315540"/>
                <a:gd name="connsiteY0" fmla="*/ 6 h 179370"/>
                <a:gd name="connsiteX1" fmla="*/ 250264 w 315540"/>
                <a:gd name="connsiteY1" fmla="*/ 80869 h 179370"/>
                <a:gd name="connsiteX2" fmla="*/ 0 w 315540"/>
                <a:gd name="connsiteY2" fmla="*/ 179280 h 179370"/>
                <a:gd name="connsiteX0" fmla="*/ 265729 w 273186"/>
                <a:gd name="connsiteY0" fmla="*/ 2 h 254101"/>
                <a:gd name="connsiteX1" fmla="*/ 250264 w 273186"/>
                <a:gd name="connsiteY1" fmla="*/ 155582 h 254101"/>
                <a:gd name="connsiteX2" fmla="*/ 0 w 273186"/>
                <a:gd name="connsiteY2" fmla="*/ 253993 h 254101"/>
                <a:gd name="connsiteX0" fmla="*/ 400932 w 400932"/>
                <a:gd name="connsiteY0" fmla="*/ 18 h 136678"/>
                <a:gd name="connsiteX1" fmla="*/ 250264 w 400932"/>
                <a:gd name="connsiteY1" fmla="*/ 38185 h 136678"/>
                <a:gd name="connsiteX2" fmla="*/ 0 w 400932"/>
                <a:gd name="connsiteY2" fmla="*/ 136596 h 136678"/>
                <a:gd name="connsiteX0" fmla="*/ 400932 w 400932"/>
                <a:gd name="connsiteY0" fmla="*/ 107728 h 107728"/>
                <a:gd name="connsiteX1" fmla="*/ 250264 w 400932"/>
                <a:gd name="connsiteY1" fmla="*/ 18 h 107728"/>
                <a:gd name="connsiteX2" fmla="*/ 0 w 400932"/>
                <a:gd name="connsiteY2" fmla="*/ 98429 h 107728"/>
                <a:gd name="connsiteX0" fmla="*/ 272845 w 276532"/>
                <a:gd name="connsiteY0" fmla="*/ 2 h 250542"/>
                <a:gd name="connsiteX1" fmla="*/ 250264 w 276532"/>
                <a:gd name="connsiteY1" fmla="*/ 152024 h 250542"/>
                <a:gd name="connsiteX2" fmla="*/ 0 w 276532"/>
                <a:gd name="connsiteY2" fmla="*/ 250435 h 250542"/>
                <a:gd name="connsiteX0" fmla="*/ 250264 w 250264"/>
                <a:gd name="connsiteY0" fmla="*/ 0 h 98518"/>
                <a:gd name="connsiteX1" fmla="*/ 0 w 250264"/>
                <a:gd name="connsiteY1" fmla="*/ 98411 h 98518"/>
                <a:gd name="connsiteX0" fmla="*/ 296517 w 296517"/>
                <a:gd name="connsiteY0" fmla="*/ 0 h 287010"/>
                <a:gd name="connsiteX1" fmla="*/ 0 w 296517"/>
                <a:gd name="connsiteY1" fmla="*/ 286984 h 287010"/>
                <a:gd name="connsiteX0" fmla="*/ 413931 w 413931"/>
                <a:gd name="connsiteY0" fmla="*/ 0 h 173177"/>
                <a:gd name="connsiteX1" fmla="*/ 0 w 413931"/>
                <a:gd name="connsiteY1" fmla="*/ 173129 h 173177"/>
                <a:gd name="connsiteX0" fmla="*/ 246706 w 246706"/>
                <a:gd name="connsiteY0" fmla="*/ 0 h 251435"/>
                <a:gd name="connsiteX1" fmla="*/ 0 w 246706"/>
                <a:gd name="connsiteY1" fmla="*/ 251404 h 251435"/>
                <a:gd name="connsiteX0" fmla="*/ 246706 w 257543"/>
                <a:gd name="connsiteY0" fmla="*/ 0 h 251509"/>
                <a:gd name="connsiteX1" fmla="*/ 0 w 257543"/>
                <a:gd name="connsiteY1" fmla="*/ 251404 h 251509"/>
                <a:gd name="connsiteX0" fmla="*/ 147083 w 164311"/>
                <a:gd name="connsiteY0" fmla="*/ 68814 h 141007"/>
                <a:gd name="connsiteX1" fmla="*/ 0 w 164311"/>
                <a:gd name="connsiteY1" fmla="*/ 0 h 141007"/>
                <a:gd name="connsiteX0" fmla="*/ 147083 w 147083"/>
                <a:gd name="connsiteY0" fmla="*/ 68814 h 68814"/>
                <a:gd name="connsiteX1" fmla="*/ 0 w 147083"/>
                <a:gd name="connsiteY1" fmla="*/ 0 h 68814"/>
                <a:gd name="connsiteX0" fmla="*/ 171989 w 171989"/>
                <a:gd name="connsiteY0" fmla="*/ 86604 h 86604"/>
                <a:gd name="connsiteX1" fmla="*/ 0 w 171989"/>
                <a:gd name="connsiteY1" fmla="*/ 0 h 86604"/>
                <a:gd name="connsiteX0" fmla="*/ 171989 w 171989"/>
                <a:gd name="connsiteY0" fmla="*/ 75930 h 75930"/>
                <a:gd name="connsiteX1" fmla="*/ 0 w 171989"/>
                <a:gd name="connsiteY1" fmla="*/ 0 h 7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989" h="75930">
                  <a:moveTo>
                    <a:pt x="171989" y="75930"/>
                  </a:moveTo>
                  <a:cubicBezTo>
                    <a:pt x="108724" y="35836"/>
                    <a:pt x="93652" y="2986"/>
                    <a:pt x="0" y="0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1" name="Freeform: Shape 17">
              <a:extLst>
                <a:ext uri="{FF2B5EF4-FFF2-40B4-BE49-F238E27FC236}">
                  <a16:creationId xmlns:a16="http://schemas.microsoft.com/office/drawing/2014/main" id="{DF35BBB5-1C4F-4295-A622-3DC8D8C4FF06}"/>
                </a:ext>
              </a:extLst>
            </p:cNvPr>
            <p:cNvSpPr/>
            <p:nvPr/>
          </p:nvSpPr>
          <p:spPr>
            <a:xfrm>
              <a:off x="5419826" y="2923463"/>
              <a:ext cx="186221" cy="90162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51664 w 1151664"/>
                <a:gd name="connsiteY0" fmla="*/ 1 h 2200962"/>
                <a:gd name="connsiteX1" fmla="*/ 214684 w 1151664"/>
                <a:gd name="connsiteY1" fmla="*/ 2069773 h 2200962"/>
                <a:gd name="connsiteX2" fmla="*/ 0 w 1151664"/>
                <a:gd name="connsiteY2" fmla="*/ 2164626 h 2200962"/>
                <a:gd name="connsiteX0" fmla="*/ 215917 w 229758"/>
                <a:gd name="connsiteY0" fmla="*/ 3 h 264668"/>
                <a:gd name="connsiteX1" fmla="*/ 214684 w 229758"/>
                <a:gd name="connsiteY1" fmla="*/ 169815 h 264668"/>
                <a:gd name="connsiteX2" fmla="*/ 0 w 229758"/>
                <a:gd name="connsiteY2" fmla="*/ 264668 h 264668"/>
                <a:gd name="connsiteX0" fmla="*/ 215917 w 229758"/>
                <a:gd name="connsiteY0" fmla="*/ 3 h 264787"/>
                <a:gd name="connsiteX1" fmla="*/ 214684 w 229758"/>
                <a:gd name="connsiteY1" fmla="*/ 169815 h 264787"/>
                <a:gd name="connsiteX2" fmla="*/ 0 w 229758"/>
                <a:gd name="connsiteY2" fmla="*/ 264668 h 264787"/>
                <a:gd name="connsiteX0" fmla="*/ 251497 w 267968"/>
                <a:gd name="connsiteY0" fmla="*/ 3 h 250586"/>
                <a:gd name="connsiteX1" fmla="*/ 250264 w 267968"/>
                <a:gd name="connsiteY1" fmla="*/ 169815 h 250586"/>
                <a:gd name="connsiteX2" fmla="*/ 0 w 267968"/>
                <a:gd name="connsiteY2" fmla="*/ 250436 h 250586"/>
                <a:gd name="connsiteX0" fmla="*/ 251497 w 279025"/>
                <a:gd name="connsiteY0" fmla="*/ 2 h 250525"/>
                <a:gd name="connsiteX1" fmla="*/ 250264 w 279025"/>
                <a:gd name="connsiteY1" fmla="*/ 169814 h 250525"/>
                <a:gd name="connsiteX2" fmla="*/ 0 w 279025"/>
                <a:gd name="connsiteY2" fmla="*/ 250435 h 250525"/>
                <a:gd name="connsiteX0" fmla="*/ 251497 w 269426"/>
                <a:gd name="connsiteY0" fmla="*/ 2 h 250553"/>
                <a:gd name="connsiteX1" fmla="*/ 250264 w 269426"/>
                <a:gd name="connsiteY1" fmla="*/ 169814 h 250553"/>
                <a:gd name="connsiteX2" fmla="*/ 0 w 269426"/>
                <a:gd name="connsiteY2" fmla="*/ 250435 h 250553"/>
                <a:gd name="connsiteX0" fmla="*/ 251497 w 269426"/>
                <a:gd name="connsiteY0" fmla="*/ 2 h 250525"/>
                <a:gd name="connsiteX1" fmla="*/ 250264 w 269426"/>
                <a:gd name="connsiteY1" fmla="*/ 152024 h 250525"/>
                <a:gd name="connsiteX2" fmla="*/ 0 w 269426"/>
                <a:gd name="connsiteY2" fmla="*/ 250435 h 250525"/>
                <a:gd name="connsiteX0" fmla="*/ 379584 w 379584"/>
                <a:gd name="connsiteY0" fmla="*/ 3 h 246984"/>
                <a:gd name="connsiteX1" fmla="*/ 250264 w 379584"/>
                <a:gd name="connsiteY1" fmla="*/ 148467 h 246984"/>
                <a:gd name="connsiteX2" fmla="*/ 0 w 379584"/>
                <a:gd name="connsiteY2" fmla="*/ 246878 h 246984"/>
                <a:gd name="connsiteX0" fmla="*/ 315540 w 315540"/>
                <a:gd name="connsiteY0" fmla="*/ 6 h 179370"/>
                <a:gd name="connsiteX1" fmla="*/ 250264 w 315540"/>
                <a:gd name="connsiteY1" fmla="*/ 80869 h 179370"/>
                <a:gd name="connsiteX2" fmla="*/ 0 w 315540"/>
                <a:gd name="connsiteY2" fmla="*/ 179280 h 179370"/>
                <a:gd name="connsiteX0" fmla="*/ 265729 w 273186"/>
                <a:gd name="connsiteY0" fmla="*/ 2 h 254101"/>
                <a:gd name="connsiteX1" fmla="*/ 250264 w 273186"/>
                <a:gd name="connsiteY1" fmla="*/ 155582 h 254101"/>
                <a:gd name="connsiteX2" fmla="*/ 0 w 273186"/>
                <a:gd name="connsiteY2" fmla="*/ 253993 h 254101"/>
                <a:gd name="connsiteX0" fmla="*/ 400932 w 400932"/>
                <a:gd name="connsiteY0" fmla="*/ 18 h 136678"/>
                <a:gd name="connsiteX1" fmla="*/ 250264 w 400932"/>
                <a:gd name="connsiteY1" fmla="*/ 38185 h 136678"/>
                <a:gd name="connsiteX2" fmla="*/ 0 w 400932"/>
                <a:gd name="connsiteY2" fmla="*/ 136596 h 136678"/>
                <a:gd name="connsiteX0" fmla="*/ 400932 w 400932"/>
                <a:gd name="connsiteY0" fmla="*/ 107728 h 107728"/>
                <a:gd name="connsiteX1" fmla="*/ 250264 w 400932"/>
                <a:gd name="connsiteY1" fmla="*/ 18 h 107728"/>
                <a:gd name="connsiteX2" fmla="*/ 0 w 400932"/>
                <a:gd name="connsiteY2" fmla="*/ 98429 h 107728"/>
                <a:gd name="connsiteX0" fmla="*/ 272845 w 276532"/>
                <a:gd name="connsiteY0" fmla="*/ 2 h 250542"/>
                <a:gd name="connsiteX1" fmla="*/ 250264 w 276532"/>
                <a:gd name="connsiteY1" fmla="*/ 152024 h 250542"/>
                <a:gd name="connsiteX2" fmla="*/ 0 w 276532"/>
                <a:gd name="connsiteY2" fmla="*/ 250435 h 250542"/>
                <a:gd name="connsiteX0" fmla="*/ 250264 w 250264"/>
                <a:gd name="connsiteY0" fmla="*/ 0 h 98518"/>
                <a:gd name="connsiteX1" fmla="*/ 0 w 250264"/>
                <a:gd name="connsiteY1" fmla="*/ 98411 h 98518"/>
                <a:gd name="connsiteX0" fmla="*/ 296517 w 296517"/>
                <a:gd name="connsiteY0" fmla="*/ 0 h 287010"/>
                <a:gd name="connsiteX1" fmla="*/ 0 w 296517"/>
                <a:gd name="connsiteY1" fmla="*/ 286984 h 287010"/>
                <a:gd name="connsiteX0" fmla="*/ 413931 w 413931"/>
                <a:gd name="connsiteY0" fmla="*/ 0 h 173177"/>
                <a:gd name="connsiteX1" fmla="*/ 0 w 413931"/>
                <a:gd name="connsiteY1" fmla="*/ 173129 h 173177"/>
                <a:gd name="connsiteX0" fmla="*/ 246706 w 246706"/>
                <a:gd name="connsiteY0" fmla="*/ 0 h 251435"/>
                <a:gd name="connsiteX1" fmla="*/ 0 w 246706"/>
                <a:gd name="connsiteY1" fmla="*/ 251404 h 251435"/>
                <a:gd name="connsiteX0" fmla="*/ 246706 w 257543"/>
                <a:gd name="connsiteY0" fmla="*/ 0 h 251509"/>
                <a:gd name="connsiteX1" fmla="*/ 0 w 257543"/>
                <a:gd name="connsiteY1" fmla="*/ 251404 h 251509"/>
                <a:gd name="connsiteX0" fmla="*/ 147083 w 164311"/>
                <a:gd name="connsiteY0" fmla="*/ 68814 h 141007"/>
                <a:gd name="connsiteX1" fmla="*/ 0 w 164311"/>
                <a:gd name="connsiteY1" fmla="*/ 0 h 141007"/>
                <a:gd name="connsiteX0" fmla="*/ 147083 w 147083"/>
                <a:gd name="connsiteY0" fmla="*/ 68814 h 68814"/>
                <a:gd name="connsiteX1" fmla="*/ 0 w 147083"/>
                <a:gd name="connsiteY1" fmla="*/ 0 h 68814"/>
                <a:gd name="connsiteX0" fmla="*/ 171989 w 171989"/>
                <a:gd name="connsiteY0" fmla="*/ 86604 h 86604"/>
                <a:gd name="connsiteX1" fmla="*/ 0 w 171989"/>
                <a:gd name="connsiteY1" fmla="*/ 0 h 86604"/>
                <a:gd name="connsiteX0" fmla="*/ 171989 w 171989"/>
                <a:gd name="connsiteY0" fmla="*/ 75930 h 75930"/>
                <a:gd name="connsiteX1" fmla="*/ 0 w 171989"/>
                <a:gd name="connsiteY1" fmla="*/ 0 h 75930"/>
                <a:gd name="connsiteX0" fmla="*/ 186221 w 186221"/>
                <a:gd name="connsiteY0" fmla="*/ 90162 h 90162"/>
                <a:gd name="connsiteX1" fmla="*/ 0 w 186221"/>
                <a:gd name="connsiteY1" fmla="*/ 0 h 9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221" h="90162">
                  <a:moveTo>
                    <a:pt x="186221" y="90162"/>
                  </a:moveTo>
                  <a:cubicBezTo>
                    <a:pt x="122956" y="50068"/>
                    <a:pt x="93652" y="2986"/>
                    <a:pt x="0" y="0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Freeform: Shape 18">
              <a:extLst>
                <a:ext uri="{FF2B5EF4-FFF2-40B4-BE49-F238E27FC236}">
                  <a16:creationId xmlns:a16="http://schemas.microsoft.com/office/drawing/2014/main" id="{FFE37B05-3B0C-4886-9017-8C389A81D234}"/>
                </a:ext>
              </a:extLst>
            </p:cNvPr>
            <p:cNvSpPr/>
            <p:nvPr/>
          </p:nvSpPr>
          <p:spPr>
            <a:xfrm>
              <a:off x="5722764" y="2633511"/>
              <a:ext cx="475649" cy="182667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51664 w 1151664"/>
                <a:gd name="connsiteY0" fmla="*/ 1 h 2200962"/>
                <a:gd name="connsiteX1" fmla="*/ 214684 w 1151664"/>
                <a:gd name="connsiteY1" fmla="*/ 2069773 h 2200962"/>
                <a:gd name="connsiteX2" fmla="*/ 0 w 1151664"/>
                <a:gd name="connsiteY2" fmla="*/ 2164626 h 2200962"/>
                <a:gd name="connsiteX0" fmla="*/ 215917 w 229758"/>
                <a:gd name="connsiteY0" fmla="*/ 3 h 264668"/>
                <a:gd name="connsiteX1" fmla="*/ 214684 w 229758"/>
                <a:gd name="connsiteY1" fmla="*/ 169815 h 264668"/>
                <a:gd name="connsiteX2" fmla="*/ 0 w 229758"/>
                <a:gd name="connsiteY2" fmla="*/ 264668 h 264668"/>
                <a:gd name="connsiteX0" fmla="*/ 215917 w 229758"/>
                <a:gd name="connsiteY0" fmla="*/ 3 h 264787"/>
                <a:gd name="connsiteX1" fmla="*/ 214684 w 229758"/>
                <a:gd name="connsiteY1" fmla="*/ 169815 h 264787"/>
                <a:gd name="connsiteX2" fmla="*/ 0 w 229758"/>
                <a:gd name="connsiteY2" fmla="*/ 264668 h 264787"/>
                <a:gd name="connsiteX0" fmla="*/ 251497 w 267968"/>
                <a:gd name="connsiteY0" fmla="*/ 3 h 250586"/>
                <a:gd name="connsiteX1" fmla="*/ 250264 w 267968"/>
                <a:gd name="connsiteY1" fmla="*/ 169815 h 250586"/>
                <a:gd name="connsiteX2" fmla="*/ 0 w 267968"/>
                <a:gd name="connsiteY2" fmla="*/ 250436 h 250586"/>
                <a:gd name="connsiteX0" fmla="*/ 251497 w 279025"/>
                <a:gd name="connsiteY0" fmla="*/ 2 h 250525"/>
                <a:gd name="connsiteX1" fmla="*/ 250264 w 279025"/>
                <a:gd name="connsiteY1" fmla="*/ 169814 h 250525"/>
                <a:gd name="connsiteX2" fmla="*/ 0 w 279025"/>
                <a:gd name="connsiteY2" fmla="*/ 250435 h 250525"/>
                <a:gd name="connsiteX0" fmla="*/ 251497 w 269426"/>
                <a:gd name="connsiteY0" fmla="*/ 2 h 250553"/>
                <a:gd name="connsiteX1" fmla="*/ 250264 w 269426"/>
                <a:gd name="connsiteY1" fmla="*/ 169814 h 250553"/>
                <a:gd name="connsiteX2" fmla="*/ 0 w 269426"/>
                <a:gd name="connsiteY2" fmla="*/ 250435 h 250553"/>
                <a:gd name="connsiteX0" fmla="*/ 251497 w 269426"/>
                <a:gd name="connsiteY0" fmla="*/ 2 h 250525"/>
                <a:gd name="connsiteX1" fmla="*/ 250264 w 269426"/>
                <a:gd name="connsiteY1" fmla="*/ 152024 h 250525"/>
                <a:gd name="connsiteX2" fmla="*/ 0 w 269426"/>
                <a:gd name="connsiteY2" fmla="*/ 250435 h 250525"/>
                <a:gd name="connsiteX0" fmla="*/ 379584 w 379584"/>
                <a:gd name="connsiteY0" fmla="*/ 3 h 246984"/>
                <a:gd name="connsiteX1" fmla="*/ 250264 w 379584"/>
                <a:gd name="connsiteY1" fmla="*/ 148467 h 246984"/>
                <a:gd name="connsiteX2" fmla="*/ 0 w 379584"/>
                <a:gd name="connsiteY2" fmla="*/ 246878 h 246984"/>
                <a:gd name="connsiteX0" fmla="*/ 315540 w 315540"/>
                <a:gd name="connsiteY0" fmla="*/ 6 h 179370"/>
                <a:gd name="connsiteX1" fmla="*/ 250264 w 315540"/>
                <a:gd name="connsiteY1" fmla="*/ 80869 h 179370"/>
                <a:gd name="connsiteX2" fmla="*/ 0 w 315540"/>
                <a:gd name="connsiteY2" fmla="*/ 179280 h 179370"/>
                <a:gd name="connsiteX0" fmla="*/ 265729 w 273186"/>
                <a:gd name="connsiteY0" fmla="*/ 2 h 254101"/>
                <a:gd name="connsiteX1" fmla="*/ 250264 w 273186"/>
                <a:gd name="connsiteY1" fmla="*/ 155582 h 254101"/>
                <a:gd name="connsiteX2" fmla="*/ 0 w 273186"/>
                <a:gd name="connsiteY2" fmla="*/ 253993 h 254101"/>
                <a:gd name="connsiteX0" fmla="*/ 400932 w 400932"/>
                <a:gd name="connsiteY0" fmla="*/ 18 h 136678"/>
                <a:gd name="connsiteX1" fmla="*/ 250264 w 400932"/>
                <a:gd name="connsiteY1" fmla="*/ 38185 h 136678"/>
                <a:gd name="connsiteX2" fmla="*/ 0 w 400932"/>
                <a:gd name="connsiteY2" fmla="*/ 136596 h 136678"/>
                <a:gd name="connsiteX0" fmla="*/ 400932 w 400932"/>
                <a:gd name="connsiteY0" fmla="*/ 107728 h 107728"/>
                <a:gd name="connsiteX1" fmla="*/ 250264 w 400932"/>
                <a:gd name="connsiteY1" fmla="*/ 18 h 107728"/>
                <a:gd name="connsiteX2" fmla="*/ 0 w 400932"/>
                <a:gd name="connsiteY2" fmla="*/ 98429 h 107728"/>
                <a:gd name="connsiteX0" fmla="*/ 272845 w 276532"/>
                <a:gd name="connsiteY0" fmla="*/ 2 h 250542"/>
                <a:gd name="connsiteX1" fmla="*/ 250264 w 276532"/>
                <a:gd name="connsiteY1" fmla="*/ 152024 h 250542"/>
                <a:gd name="connsiteX2" fmla="*/ 0 w 276532"/>
                <a:gd name="connsiteY2" fmla="*/ 250435 h 250542"/>
                <a:gd name="connsiteX0" fmla="*/ 250264 w 250264"/>
                <a:gd name="connsiteY0" fmla="*/ 0 h 98518"/>
                <a:gd name="connsiteX1" fmla="*/ 0 w 250264"/>
                <a:gd name="connsiteY1" fmla="*/ 98411 h 98518"/>
                <a:gd name="connsiteX0" fmla="*/ 296517 w 296517"/>
                <a:gd name="connsiteY0" fmla="*/ 0 h 287010"/>
                <a:gd name="connsiteX1" fmla="*/ 0 w 296517"/>
                <a:gd name="connsiteY1" fmla="*/ 286984 h 287010"/>
                <a:gd name="connsiteX0" fmla="*/ 413931 w 413931"/>
                <a:gd name="connsiteY0" fmla="*/ 0 h 173177"/>
                <a:gd name="connsiteX1" fmla="*/ 0 w 413931"/>
                <a:gd name="connsiteY1" fmla="*/ 173129 h 173177"/>
                <a:gd name="connsiteX0" fmla="*/ 246706 w 246706"/>
                <a:gd name="connsiteY0" fmla="*/ 0 h 251435"/>
                <a:gd name="connsiteX1" fmla="*/ 0 w 246706"/>
                <a:gd name="connsiteY1" fmla="*/ 251404 h 251435"/>
                <a:gd name="connsiteX0" fmla="*/ 246706 w 257543"/>
                <a:gd name="connsiteY0" fmla="*/ 0 h 251509"/>
                <a:gd name="connsiteX1" fmla="*/ 0 w 257543"/>
                <a:gd name="connsiteY1" fmla="*/ 251404 h 251509"/>
                <a:gd name="connsiteX0" fmla="*/ 147083 w 164311"/>
                <a:gd name="connsiteY0" fmla="*/ 68814 h 141007"/>
                <a:gd name="connsiteX1" fmla="*/ 0 w 164311"/>
                <a:gd name="connsiteY1" fmla="*/ 0 h 141007"/>
                <a:gd name="connsiteX0" fmla="*/ 147083 w 147083"/>
                <a:gd name="connsiteY0" fmla="*/ 68814 h 68814"/>
                <a:gd name="connsiteX1" fmla="*/ 0 w 147083"/>
                <a:gd name="connsiteY1" fmla="*/ 0 h 68814"/>
                <a:gd name="connsiteX0" fmla="*/ 171989 w 171989"/>
                <a:gd name="connsiteY0" fmla="*/ 86604 h 86604"/>
                <a:gd name="connsiteX1" fmla="*/ 0 w 171989"/>
                <a:gd name="connsiteY1" fmla="*/ 0 h 86604"/>
                <a:gd name="connsiteX0" fmla="*/ 171989 w 171989"/>
                <a:gd name="connsiteY0" fmla="*/ 75930 h 75930"/>
                <a:gd name="connsiteX1" fmla="*/ 0 w 171989"/>
                <a:gd name="connsiteY1" fmla="*/ 0 h 75930"/>
                <a:gd name="connsiteX0" fmla="*/ 470859 w 470859"/>
                <a:gd name="connsiteY0" fmla="*/ 47466 h 47466"/>
                <a:gd name="connsiteX1" fmla="*/ 0 w 470859"/>
                <a:gd name="connsiteY1" fmla="*/ 0 h 47466"/>
                <a:gd name="connsiteX0" fmla="*/ 470859 w 470859"/>
                <a:gd name="connsiteY0" fmla="*/ 47466 h 166024"/>
                <a:gd name="connsiteX1" fmla="*/ 0 w 470859"/>
                <a:gd name="connsiteY1" fmla="*/ 0 h 166024"/>
                <a:gd name="connsiteX0" fmla="*/ 472471 w 472471"/>
                <a:gd name="connsiteY0" fmla="*/ 47466 h 189383"/>
                <a:gd name="connsiteX1" fmla="*/ 1612 w 472471"/>
                <a:gd name="connsiteY1" fmla="*/ 0 h 189383"/>
                <a:gd name="connsiteX0" fmla="*/ 475649 w 475649"/>
                <a:gd name="connsiteY0" fmla="*/ 37874 h 182667"/>
                <a:gd name="connsiteX1" fmla="*/ 1593 w 475649"/>
                <a:gd name="connsiteY1" fmla="*/ 0 h 18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649" h="182667">
                  <a:moveTo>
                    <a:pt x="475649" y="37874"/>
                  </a:moveTo>
                  <a:cubicBezTo>
                    <a:pt x="223811" y="328672"/>
                    <a:pt x="-22168" y="109725"/>
                    <a:pt x="1593" y="0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3" name="Freeform: Shape 19">
              <a:extLst>
                <a:ext uri="{FF2B5EF4-FFF2-40B4-BE49-F238E27FC236}">
                  <a16:creationId xmlns:a16="http://schemas.microsoft.com/office/drawing/2014/main" id="{87810145-D836-40FC-B3BC-E9B7375CD5F4}"/>
                </a:ext>
              </a:extLst>
            </p:cNvPr>
            <p:cNvSpPr/>
            <p:nvPr/>
          </p:nvSpPr>
          <p:spPr>
            <a:xfrm>
              <a:off x="5488791" y="3627589"/>
              <a:ext cx="411905" cy="373492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51664 w 1151664"/>
                <a:gd name="connsiteY0" fmla="*/ 1 h 2200962"/>
                <a:gd name="connsiteX1" fmla="*/ 214684 w 1151664"/>
                <a:gd name="connsiteY1" fmla="*/ 2069773 h 2200962"/>
                <a:gd name="connsiteX2" fmla="*/ 0 w 1151664"/>
                <a:gd name="connsiteY2" fmla="*/ 2164626 h 2200962"/>
                <a:gd name="connsiteX0" fmla="*/ 215917 w 229758"/>
                <a:gd name="connsiteY0" fmla="*/ 3 h 264668"/>
                <a:gd name="connsiteX1" fmla="*/ 214684 w 229758"/>
                <a:gd name="connsiteY1" fmla="*/ 169815 h 264668"/>
                <a:gd name="connsiteX2" fmla="*/ 0 w 229758"/>
                <a:gd name="connsiteY2" fmla="*/ 264668 h 264668"/>
                <a:gd name="connsiteX0" fmla="*/ 215917 w 229758"/>
                <a:gd name="connsiteY0" fmla="*/ 3 h 264787"/>
                <a:gd name="connsiteX1" fmla="*/ 214684 w 229758"/>
                <a:gd name="connsiteY1" fmla="*/ 169815 h 264787"/>
                <a:gd name="connsiteX2" fmla="*/ 0 w 229758"/>
                <a:gd name="connsiteY2" fmla="*/ 264668 h 264787"/>
                <a:gd name="connsiteX0" fmla="*/ 251497 w 267968"/>
                <a:gd name="connsiteY0" fmla="*/ 3 h 250586"/>
                <a:gd name="connsiteX1" fmla="*/ 250264 w 267968"/>
                <a:gd name="connsiteY1" fmla="*/ 169815 h 250586"/>
                <a:gd name="connsiteX2" fmla="*/ 0 w 267968"/>
                <a:gd name="connsiteY2" fmla="*/ 250436 h 250586"/>
                <a:gd name="connsiteX0" fmla="*/ 251497 w 279025"/>
                <a:gd name="connsiteY0" fmla="*/ 2 h 250525"/>
                <a:gd name="connsiteX1" fmla="*/ 250264 w 279025"/>
                <a:gd name="connsiteY1" fmla="*/ 169814 h 250525"/>
                <a:gd name="connsiteX2" fmla="*/ 0 w 279025"/>
                <a:gd name="connsiteY2" fmla="*/ 250435 h 250525"/>
                <a:gd name="connsiteX0" fmla="*/ 251497 w 269426"/>
                <a:gd name="connsiteY0" fmla="*/ 2 h 250553"/>
                <a:gd name="connsiteX1" fmla="*/ 250264 w 269426"/>
                <a:gd name="connsiteY1" fmla="*/ 169814 h 250553"/>
                <a:gd name="connsiteX2" fmla="*/ 0 w 269426"/>
                <a:gd name="connsiteY2" fmla="*/ 250435 h 250553"/>
                <a:gd name="connsiteX0" fmla="*/ 251497 w 269426"/>
                <a:gd name="connsiteY0" fmla="*/ 2 h 250525"/>
                <a:gd name="connsiteX1" fmla="*/ 250264 w 269426"/>
                <a:gd name="connsiteY1" fmla="*/ 152024 h 250525"/>
                <a:gd name="connsiteX2" fmla="*/ 0 w 269426"/>
                <a:gd name="connsiteY2" fmla="*/ 250435 h 250525"/>
                <a:gd name="connsiteX0" fmla="*/ 379584 w 379584"/>
                <a:gd name="connsiteY0" fmla="*/ 3 h 246984"/>
                <a:gd name="connsiteX1" fmla="*/ 250264 w 379584"/>
                <a:gd name="connsiteY1" fmla="*/ 148467 h 246984"/>
                <a:gd name="connsiteX2" fmla="*/ 0 w 379584"/>
                <a:gd name="connsiteY2" fmla="*/ 246878 h 246984"/>
                <a:gd name="connsiteX0" fmla="*/ 315540 w 315540"/>
                <a:gd name="connsiteY0" fmla="*/ 6 h 179370"/>
                <a:gd name="connsiteX1" fmla="*/ 250264 w 315540"/>
                <a:gd name="connsiteY1" fmla="*/ 80869 h 179370"/>
                <a:gd name="connsiteX2" fmla="*/ 0 w 315540"/>
                <a:gd name="connsiteY2" fmla="*/ 179280 h 179370"/>
                <a:gd name="connsiteX0" fmla="*/ 265729 w 273186"/>
                <a:gd name="connsiteY0" fmla="*/ 2 h 254101"/>
                <a:gd name="connsiteX1" fmla="*/ 250264 w 273186"/>
                <a:gd name="connsiteY1" fmla="*/ 155582 h 254101"/>
                <a:gd name="connsiteX2" fmla="*/ 0 w 273186"/>
                <a:gd name="connsiteY2" fmla="*/ 253993 h 254101"/>
                <a:gd name="connsiteX0" fmla="*/ 400932 w 400932"/>
                <a:gd name="connsiteY0" fmla="*/ 18 h 136678"/>
                <a:gd name="connsiteX1" fmla="*/ 250264 w 400932"/>
                <a:gd name="connsiteY1" fmla="*/ 38185 h 136678"/>
                <a:gd name="connsiteX2" fmla="*/ 0 w 400932"/>
                <a:gd name="connsiteY2" fmla="*/ 136596 h 136678"/>
                <a:gd name="connsiteX0" fmla="*/ 400932 w 400932"/>
                <a:gd name="connsiteY0" fmla="*/ 107728 h 107728"/>
                <a:gd name="connsiteX1" fmla="*/ 250264 w 400932"/>
                <a:gd name="connsiteY1" fmla="*/ 18 h 107728"/>
                <a:gd name="connsiteX2" fmla="*/ 0 w 400932"/>
                <a:gd name="connsiteY2" fmla="*/ 98429 h 107728"/>
                <a:gd name="connsiteX0" fmla="*/ 272845 w 276532"/>
                <a:gd name="connsiteY0" fmla="*/ 2 h 250542"/>
                <a:gd name="connsiteX1" fmla="*/ 250264 w 276532"/>
                <a:gd name="connsiteY1" fmla="*/ 152024 h 250542"/>
                <a:gd name="connsiteX2" fmla="*/ 0 w 276532"/>
                <a:gd name="connsiteY2" fmla="*/ 250435 h 250542"/>
                <a:gd name="connsiteX0" fmla="*/ 250264 w 250264"/>
                <a:gd name="connsiteY0" fmla="*/ 0 h 98518"/>
                <a:gd name="connsiteX1" fmla="*/ 0 w 250264"/>
                <a:gd name="connsiteY1" fmla="*/ 98411 h 98518"/>
                <a:gd name="connsiteX0" fmla="*/ 296517 w 296517"/>
                <a:gd name="connsiteY0" fmla="*/ 0 h 287010"/>
                <a:gd name="connsiteX1" fmla="*/ 0 w 296517"/>
                <a:gd name="connsiteY1" fmla="*/ 286984 h 287010"/>
                <a:gd name="connsiteX0" fmla="*/ 413931 w 413931"/>
                <a:gd name="connsiteY0" fmla="*/ 0 h 173177"/>
                <a:gd name="connsiteX1" fmla="*/ 0 w 413931"/>
                <a:gd name="connsiteY1" fmla="*/ 173129 h 173177"/>
                <a:gd name="connsiteX0" fmla="*/ 246706 w 246706"/>
                <a:gd name="connsiteY0" fmla="*/ 0 h 251435"/>
                <a:gd name="connsiteX1" fmla="*/ 0 w 246706"/>
                <a:gd name="connsiteY1" fmla="*/ 251404 h 251435"/>
                <a:gd name="connsiteX0" fmla="*/ 246706 w 257543"/>
                <a:gd name="connsiteY0" fmla="*/ 0 h 251509"/>
                <a:gd name="connsiteX1" fmla="*/ 0 w 257543"/>
                <a:gd name="connsiteY1" fmla="*/ 251404 h 251509"/>
                <a:gd name="connsiteX0" fmla="*/ 250264 w 260957"/>
                <a:gd name="connsiteY0" fmla="*/ 0 h 269276"/>
                <a:gd name="connsiteX1" fmla="*/ 0 w 260957"/>
                <a:gd name="connsiteY1" fmla="*/ 269194 h 269276"/>
                <a:gd name="connsiteX0" fmla="*/ 424605 w 431066"/>
                <a:gd name="connsiteY0" fmla="*/ 0 h 383084"/>
                <a:gd name="connsiteX1" fmla="*/ 0 w 431066"/>
                <a:gd name="connsiteY1" fmla="*/ 383050 h 383084"/>
                <a:gd name="connsiteX0" fmla="*/ 424605 w 424605"/>
                <a:gd name="connsiteY0" fmla="*/ 0 h 383081"/>
                <a:gd name="connsiteX1" fmla="*/ 0 w 424605"/>
                <a:gd name="connsiteY1" fmla="*/ 383050 h 383081"/>
                <a:gd name="connsiteX0" fmla="*/ 424605 w 424605"/>
                <a:gd name="connsiteY0" fmla="*/ 0 h 373492"/>
                <a:gd name="connsiteX1" fmla="*/ 0 w 424605"/>
                <a:gd name="connsiteY1" fmla="*/ 373459 h 373492"/>
                <a:gd name="connsiteX0" fmla="*/ 411905 w 411905"/>
                <a:gd name="connsiteY0" fmla="*/ 0 h 373492"/>
                <a:gd name="connsiteX1" fmla="*/ 0 w 411905"/>
                <a:gd name="connsiteY1" fmla="*/ 373459 h 37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905" h="373492">
                  <a:moveTo>
                    <a:pt x="411905" y="0"/>
                  </a:moveTo>
                  <a:cubicBezTo>
                    <a:pt x="380662" y="176942"/>
                    <a:pt x="93652" y="376445"/>
                    <a:pt x="0" y="373459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4" name="Freeform: Shape 20">
              <a:extLst>
                <a:ext uri="{FF2B5EF4-FFF2-40B4-BE49-F238E27FC236}">
                  <a16:creationId xmlns:a16="http://schemas.microsoft.com/office/drawing/2014/main" id="{DBA0C2DE-06A9-4569-B312-9F482CC8D844}"/>
                </a:ext>
              </a:extLst>
            </p:cNvPr>
            <p:cNvSpPr/>
            <p:nvPr/>
          </p:nvSpPr>
          <p:spPr>
            <a:xfrm>
              <a:off x="5463411" y="3795485"/>
              <a:ext cx="367108" cy="490489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51664 w 1151664"/>
                <a:gd name="connsiteY0" fmla="*/ 1 h 2200962"/>
                <a:gd name="connsiteX1" fmla="*/ 214684 w 1151664"/>
                <a:gd name="connsiteY1" fmla="*/ 2069773 h 2200962"/>
                <a:gd name="connsiteX2" fmla="*/ 0 w 1151664"/>
                <a:gd name="connsiteY2" fmla="*/ 2164626 h 2200962"/>
                <a:gd name="connsiteX0" fmla="*/ 215917 w 229758"/>
                <a:gd name="connsiteY0" fmla="*/ 3 h 264668"/>
                <a:gd name="connsiteX1" fmla="*/ 214684 w 229758"/>
                <a:gd name="connsiteY1" fmla="*/ 169815 h 264668"/>
                <a:gd name="connsiteX2" fmla="*/ 0 w 229758"/>
                <a:gd name="connsiteY2" fmla="*/ 264668 h 264668"/>
                <a:gd name="connsiteX0" fmla="*/ 215917 w 229758"/>
                <a:gd name="connsiteY0" fmla="*/ 3 h 264787"/>
                <a:gd name="connsiteX1" fmla="*/ 214684 w 229758"/>
                <a:gd name="connsiteY1" fmla="*/ 169815 h 264787"/>
                <a:gd name="connsiteX2" fmla="*/ 0 w 229758"/>
                <a:gd name="connsiteY2" fmla="*/ 264668 h 264787"/>
                <a:gd name="connsiteX0" fmla="*/ 251497 w 267968"/>
                <a:gd name="connsiteY0" fmla="*/ 3 h 250586"/>
                <a:gd name="connsiteX1" fmla="*/ 250264 w 267968"/>
                <a:gd name="connsiteY1" fmla="*/ 169815 h 250586"/>
                <a:gd name="connsiteX2" fmla="*/ 0 w 267968"/>
                <a:gd name="connsiteY2" fmla="*/ 250436 h 250586"/>
                <a:gd name="connsiteX0" fmla="*/ 251497 w 279025"/>
                <a:gd name="connsiteY0" fmla="*/ 2 h 250525"/>
                <a:gd name="connsiteX1" fmla="*/ 250264 w 279025"/>
                <a:gd name="connsiteY1" fmla="*/ 169814 h 250525"/>
                <a:gd name="connsiteX2" fmla="*/ 0 w 279025"/>
                <a:gd name="connsiteY2" fmla="*/ 250435 h 250525"/>
                <a:gd name="connsiteX0" fmla="*/ 251497 w 269426"/>
                <a:gd name="connsiteY0" fmla="*/ 2 h 250553"/>
                <a:gd name="connsiteX1" fmla="*/ 250264 w 269426"/>
                <a:gd name="connsiteY1" fmla="*/ 169814 h 250553"/>
                <a:gd name="connsiteX2" fmla="*/ 0 w 269426"/>
                <a:gd name="connsiteY2" fmla="*/ 250435 h 250553"/>
                <a:gd name="connsiteX0" fmla="*/ 251497 w 269426"/>
                <a:gd name="connsiteY0" fmla="*/ 2 h 250525"/>
                <a:gd name="connsiteX1" fmla="*/ 250264 w 269426"/>
                <a:gd name="connsiteY1" fmla="*/ 152024 h 250525"/>
                <a:gd name="connsiteX2" fmla="*/ 0 w 269426"/>
                <a:gd name="connsiteY2" fmla="*/ 250435 h 250525"/>
                <a:gd name="connsiteX0" fmla="*/ 379584 w 379584"/>
                <a:gd name="connsiteY0" fmla="*/ 3 h 246984"/>
                <a:gd name="connsiteX1" fmla="*/ 250264 w 379584"/>
                <a:gd name="connsiteY1" fmla="*/ 148467 h 246984"/>
                <a:gd name="connsiteX2" fmla="*/ 0 w 379584"/>
                <a:gd name="connsiteY2" fmla="*/ 246878 h 246984"/>
                <a:gd name="connsiteX0" fmla="*/ 315540 w 315540"/>
                <a:gd name="connsiteY0" fmla="*/ 6 h 179370"/>
                <a:gd name="connsiteX1" fmla="*/ 250264 w 315540"/>
                <a:gd name="connsiteY1" fmla="*/ 80869 h 179370"/>
                <a:gd name="connsiteX2" fmla="*/ 0 w 315540"/>
                <a:gd name="connsiteY2" fmla="*/ 179280 h 179370"/>
                <a:gd name="connsiteX0" fmla="*/ 265729 w 273186"/>
                <a:gd name="connsiteY0" fmla="*/ 2 h 254101"/>
                <a:gd name="connsiteX1" fmla="*/ 250264 w 273186"/>
                <a:gd name="connsiteY1" fmla="*/ 155582 h 254101"/>
                <a:gd name="connsiteX2" fmla="*/ 0 w 273186"/>
                <a:gd name="connsiteY2" fmla="*/ 253993 h 254101"/>
                <a:gd name="connsiteX0" fmla="*/ 400932 w 400932"/>
                <a:gd name="connsiteY0" fmla="*/ 18 h 136678"/>
                <a:gd name="connsiteX1" fmla="*/ 250264 w 400932"/>
                <a:gd name="connsiteY1" fmla="*/ 38185 h 136678"/>
                <a:gd name="connsiteX2" fmla="*/ 0 w 400932"/>
                <a:gd name="connsiteY2" fmla="*/ 136596 h 136678"/>
                <a:gd name="connsiteX0" fmla="*/ 400932 w 400932"/>
                <a:gd name="connsiteY0" fmla="*/ 107728 h 107728"/>
                <a:gd name="connsiteX1" fmla="*/ 250264 w 400932"/>
                <a:gd name="connsiteY1" fmla="*/ 18 h 107728"/>
                <a:gd name="connsiteX2" fmla="*/ 0 w 400932"/>
                <a:gd name="connsiteY2" fmla="*/ 98429 h 107728"/>
                <a:gd name="connsiteX0" fmla="*/ 272845 w 276532"/>
                <a:gd name="connsiteY0" fmla="*/ 2 h 250542"/>
                <a:gd name="connsiteX1" fmla="*/ 250264 w 276532"/>
                <a:gd name="connsiteY1" fmla="*/ 152024 h 250542"/>
                <a:gd name="connsiteX2" fmla="*/ 0 w 276532"/>
                <a:gd name="connsiteY2" fmla="*/ 250435 h 250542"/>
                <a:gd name="connsiteX0" fmla="*/ 250264 w 250264"/>
                <a:gd name="connsiteY0" fmla="*/ 0 h 98518"/>
                <a:gd name="connsiteX1" fmla="*/ 0 w 250264"/>
                <a:gd name="connsiteY1" fmla="*/ 98411 h 98518"/>
                <a:gd name="connsiteX0" fmla="*/ 296517 w 296517"/>
                <a:gd name="connsiteY0" fmla="*/ 0 h 287010"/>
                <a:gd name="connsiteX1" fmla="*/ 0 w 296517"/>
                <a:gd name="connsiteY1" fmla="*/ 286984 h 287010"/>
                <a:gd name="connsiteX0" fmla="*/ 413931 w 413931"/>
                <a:gd name="connsiteY0" fmla="*/ 0 h 173177"/>
                <a:gd name="connsiteX1" fmla="*/ 0 w 413931"/>
                <a:gd name="connsiteY1" fmla="*/ 173129 h 173177"/>
                <a:gd name="connsiteX0" fmla="*/ 246706 w 246706"/>
                <a:gd name="connsiteY0" fmla="*/ 0 h 251435"/>
                <a:gd name="connsiteX1" fmla="*/ 0 w 246706"/>
                <a:gd name="connsiteY1" fmla="*/ 251404 h 251435"/>
                <a:gd name="connsiteX0" fmla="*/ 246706 w 257543"/>
                <a:gd name="connsiteY0" fmla="*/ 0 h 251509"/>
                <a:gd name="connsiteX1" fmla="*/ 0 w 257543"/>
                <a:gd name="connsiteY1" fmla="*/ 251404 h 251509"/>
                <a:gd name="connsiteX0" fmla="*/ 332098 w 340283"/>
                <a:gd name="connsiteY0" fmla="*/ 0 h 482695"/>
                <a:gd name="connsiteX1" fmla="*/ 0 w 340283"/>
                <a:gd name="connsiteY1" fmla="*/ 482673 h 482695"/>
                <a:gd name="connsiteX0" fmla="*/ 332098 w 348722"/>
                <a:gd name="connsiteY0" fmla="*/ 0 h 482704"/>
                <a:gd name="connsiteX1" fmla="*/ 314744 w 348722"/>
                <a:gd name="connsiteY1" fmla="*/ 359532 h 482704"/>
                <a:gd name="connsiteX2" fmla="*/ 0 w 348722"/>
                <a:gd name="connsiteY2" fmla="*/ 482673 h 482704"/>
                <a:gd name="connsiteX0" fmla="*/ 332098 w 361984"/>
                <a:gd name="connsiteY0" fmla="*/ 0 h 482704"/>
                <a:gd name="connsiteX1" fmla="*/ 314744 w 361984"/>
                <a:gd name="connsiteY1" fmla="*/ 359532 h 482704"/>
                <a:gd name="connsiteX2" fmla="*/ 0 w 361984"/>
                <a:gd name="connsiteY2" fmla="*/ 482673 h 482704"/>
                <a:gd name="connsiteX0" fmla="*/ 332098 w 361984"/>
                <a:gd name="connsiteY0" fmla="*/ 0 h 482786"/>
                <a:gd name="connsiteX1" fmla="*/ 314744 w 361984"/>
                <a:gd name="connsiteY1" fmla="*/ 359532 h 482786"/>
                <a:gd name="connsiteX2" fmla="*/ 0 w 361984"/>
                <a:gd name="connsiteY2" fmla="*/ 482673 h 482786"/>
                <a:gd name="connsiteX0" fmla="*/ 332098 w 332098"/>
                <a:gd name="connsiteY0" fmla="*/ 0 h 482673"/>
                <a:gd name="connsiteX1" fmla="*/ 0 w 332098"/>
                <a:gd name="connsiteY1" fmla="*/ 482673 h 482673"/>
                <a:gd name="connsiteX0" fmla="*/ 332098 w 332098"/>
                <a:gd name="connsiteY0" fmla="*/ 0 h 482673"/>
                <a:gd name="connsiteX1" fmla="*/ 0 w 332098"/>
                <a:gd name="connsiteY1" fmla="*/ 482673 h 482673"/>
                <a:gd name="connsiteX0" fmla="*/ 332098 w 375444"/>
                <a:gd name="connsiteY0" fmla="*/ 0 h 482673"/>
                <a:gd name="connsiteX1" fmla="*/ 0 w 375444"/>
                <a:gd name="connsiteY1" fmla="*/ 482673 h 482673"/>
                <a:gd name="connsiteX0" fmla="*/ 332098 w 368112"/>
                <a:gd name="connsiteY0" fmla="*/ 0 h 482673"/>
                <a:gd name="connsiteX1" fmla="*/ 0 w 368112"/>
                <a:gd name="connsiteY1" fmla="*/ 482673 h 482673"/>
                <a:gd name="connsiteX0" fmla="*/ 332098 w 352467"/>
                <a:gd name="connsiteY0" fmla="*/ 0 h 482673"/>
                <a:gd name="connsiteX1" fmla="*/ 0 w 352467"/>
                <a:gd name="connsiteY1" fmla="*/ 482673 h 482673"/>
                <a:gd name="connsiteX0" fmla="*/ 332098 w 352467"/>
                <a:gd name="connsiteY0" fmla="*/ 0 h 463135"/>
                <a:gd name="connsiteX1" fmla="*/ 0 w 352467"/>
                <a:gd name="connsiteY1" fmla="*/ 463135 h 463135"/>
                <a:gd name="connsiteX0" fmla="*/ 332098 w 362583"/>
                <a:gd name="connsiteY0" fmla="*/ 0 h 463135"/>
                <a:gd name="connsiteX1" fmla="*/ 0 w 362583"/>
                <a:gd name="connsiteY1" fmla="*/ 463135 h 463135"/>
                <a:gd name="connsiteX0" fmla="*/ 351637 w 375712"/>
                <a:gd name="connsiteY0" fmla="*/ 0 h 490489"/>
                <a:gd name="connsiteX1" fmla="*/ 0 w 375712"/>
                <a:gd name="connsiteY1" fmla="*/ 490489 h 490489"/>
                <a:gd name="connsiteX0" fmla="*/ 351637 w 367108"/>
                <a:gd name="connsiteY0" fmla="*/ 0 h 490489"/>
                <a:gd name="connsiteX1" fmla="*/ 0 w 367108"/>
                <a:gd name="connsiteY1" fmla="*/ 490489 h 49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7108" h="490489">
                  <a:moveTo>
                    <a:pt x="351637" y="0"/>
                  </a:moveTo>
                  <a:cubicBezTo>
                    <a:pt x="340910" y="149458"/>
                    <a:pt x="498518" y="425663"/>
                    <a:pt x="0" y="490489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5" name="Freeform: Shape 21">
              <a:extLst>
                <a:ext uri="{FF2B5EF4-FFF2-40B4-BE49-F238E27FC236}">
                  <a16:creationId xmlns:a16="http://schemas.microsoft.com/office/drawing/2014/main" id="{9A0A4C37-2CEB-4ADE-91F3-EDBACDA59E67}"/>
                </a:ext>
              </a:extLst>
            </p:cNvPr>
            <p:cNvSpPr/>
            <p:nvPr/>
          </p:nvSpPr>
          <p:spPr>
            <a:xfrm>
              <a:off x="5428988" y="4218977"/>
              <a:ext cx="277764" cy="308333"/>
            </a:xfrm>
            <a:custGeom>
              <a:avLst/>
              <a:gdLst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26633 w 284085"/>
                <a:gd name="connsiteY9" fmla="*/ 310718 h 355106"/>
                <a:gd name="connsiteX10" fmla="*/ 0 w 284085"/>
                <a:gd name="connsiteY10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71021 w 284085"/>
                <a:gd name="connsiteY8" fmla="*/ 257452 h 355106"/>
                <a:gd name="connsiteX9" fmla="*/ 0 w 284085"/>
                <a:gd name="connsiteY9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106532 w 284085"/>
                <a:gd name="connsiteY7" fmla="*/ 221941 h 355106"/>
                <a:gd name="connsiteX8" fmla="*/ 0 w 284085"/>
                <a:gd name="connsiteY8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50920 w 284085"/>
                <a:gd name="connsiteY5" fmla="*/ 150920 h 355106"/>
                <a:gd name="connsiteX6" fmla="*/ 124287 w 284085"/>
                <a:gd name="connsiteY6" fmla="*/ 195308 h 355106"/>
                <a:gd name="connsiteX7" fmla="*/ 0 w 284085"/>
                <a:gd name="connsiteY7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86431 w 284085"/>
                <a:gd name="connsiteY4" fmla="*/ 115409 h 355106"/>
                <a:gd name="connsiteX5" fmla="*/ 124287 w 284085"/>
                <a:gd name="connsiteY5" fmla="*/ 195308 h 355106"/>
                <a:gd name="connsiteX6" fmla="*/ 0 w 284085"/>
                <a:gd name="connsiteY6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95309 w 284085"/>
                <a:gd name="connsiteY3" fmla="*/ 88776 h 355106"/>
                <a:gd name="connsiteX4" fmla="*/ 124287 w 284085"/>
                <a:gd name="connsiteY4" fmla="*/ 195308 h 355106"/>
                <a:gd name="connsiteX5" fmla="*/ 0 w 284085"/>
                <a:gd name="connsiteY5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230819 w 284085"/>
                <a:gd name="connsiteY2" fmla="*/ 71021 h 355106"/>
                <a:gd name="connsiteX3" fmla="*/ 124287 w 284085"/>
                <a:gd name="connsiteY3" fmla="*/ 195308 h 355106"/>
                <a:gd name="connsiteX4" fmla="*/ 0 w 284085"/>
                <a:gd name="connsiteY4" fmla="*/ 355106 h 355106"/>
                <a:gd name="connsiteX0" fmla="*/ 284085 w 284085"/>
                <a:gd name="connsiteY0" fmla="*/ 0 h 355106"/>
                <a:gd name="connsiteX1" fmla="*/ 248575 w 284085"/>
                <a:gd name="connsiteY1" fmla="*/ 44388 h 355106"/>
                <a:gd name="connsiteX2" fmla="*/ 124287 w 284085"/>
                <a:gd name="connsiteY2" fmla="*/ 195308 h 355106"/>
                <a:gd name="connsiteX3" fmla="*/ 0 w 284085"/>
                <a:gd name="connsiteY3" fmla="*/ 355106 h 355106"/>
                <a:gd name="connsiteX0" fmla="*/ 284085 w 284085"/>
                <a:gd name="connsiteY0" fmla="*/ 0 h 355106"/>
                <a:gd name="connsiteX1" fmla="*/ 124287 w 284085"/>
                <a:gd name="connsiteY1" fmla="*/ 195308 h 355106"/>
                <a:gd name="connsiteX2" fmla="*/ 0 w 284085"/>
                <a:gd name="connsiteY2" fmla="*/ 355106 h 355106"/>
                <a:gd name="connsiteX0" fmla="*/ 790861 w 790861"/>
                <a:gd name="connsiteY0" fmla="*/ 720150 h 721985"/>
                <a:gd name="connsiteX1" fmla="*/ 124287 w 790861"/>
                <a:gd name="connsiteY1" fmla="*/ 23092 h 721985"/>
                <a:gd name="connsiteX2" fmla="*/ 0 w 790861"/>
                <a:gd name="connsiteY2" fmla="*/ 182890 h 721985"/>
                <a:gd name="connsiteX0" fmla="*/ 790861 w 790861"/>
                <a:gd name="connsiteY0" fmla="*/ 720150 h 720150"/>
                <a:gd name="connsiteX1" fmla="*/ 124287 w 790861"/>
                <a:gd name="connsiteY1" fmla="*/ 23092 h 720150"/>
                <a:gd name="connsiteX2" fmla="*/ 0 w 790861"/>
                <a:gd name="connsiteY2" fmla="*/ 182890 h 720150"/>
                <a:gd name="connsiteX0" fmla="*/ 788107 w 788107"/>
                <a:gd name="connsiteY0" fmla="*/ 766921 h 766921"/>
                <a:gd name="connsiteX1" fmla="*/ 124287 w 788107"/>
                <a:gd name="connsiteY1" fmla="*/ 25795 h 766921"/>
                <a:gd name="connsiteX2" fmla="*/ 0 w 788107"/>
                <a:gd name="connsiteY2" fmla="*/ 185593 h 766921"/>
                <a:gd name="connsiteX0" fmla="*/ 953360 w 953360"/>
                <a:gd name="connsiteY0" fmla="*/ 774406 h 2107258"/>
                <a:gd name="connsiteX1" fmla="*/ 289540 w 953360"/>
                <a:gd name="connsiteY1" fmla="*/ 33280 h 2107258"/>
                <a:gd name="connsiteX2" fmla="*/ 0 w 953360"/>
                <a:gd name="connsiteY2" fmla="*/ 2107258 h 2107258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953360 w 953360"/>
                <a:gd name="connsiteY0" fmla="*/ 3 h 1332855"/>
                <a:gd name="connsiteX1" fmla="*/ 286786 w 953360"/>
                <a:gd name="connsiteY1" fmla="*/ 319250 h 1332855"/>
                <a:gd name="connsiteX2" fmla="*/ 0 w 953360"/>
                <a:gd name="connsiteY2" fmla="*/ 1332855 h 1332855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1686 h 2166311"/>
                <a:gd name="connsiteX1" fmla="*/ 485090 w 1151664"/>
                <a:gd name="connsiteY1" fmla="*/ 320933 h 2166311"/>
                <a:gd name="connsiteX2" fmla="*/ 0 w 1151664"/>
                <a:gd name="connsiteY2" fmla="*/ 2166311 h 2166311"/>
                <a:gd name="connsiteX0" fmla="*/ 1151664 w 1151664"/>
                <a:gd name="connsiteY0" fmla="*/ 2 h 2164627"/>
                <a:gd name="connsiteX1" fmla="*/ 485090 w 1151664"/>
                <a:gd name="connsiteY1" fmla="*/ 319249 h 2164627"/>
                <a:gd name="connsiteX2" fmla="*/ 0 w 1151664"/>
                <a:gd name="connsiteY2" fmla="*/ 2164627 h 2164627"/>
                <a:gd name="connsiteX0" fmla="*/ 1151664 w 1151664"/>
                <a:gd name="connsiteY0" fmla="*/ 1 h 2200962"/>
                <a:gd name="connsiteX1" fmla="*/ 214684 w 1151664"/>
                <a:gd name="connsiteY1" fmla="*/ 2069773 h 2200962"/>
                <a:gd name="connsiteX2" fmla="*/ 0 w 1151664"/>
                <a:gd name="connsiteY2" fmla="*/ 2164626 h 2200962"/>
                <a:gd name="connsiteX0" fmla="*/ 215917 w 229758"/>
                <a:gd name="connsiteY0" fmla="*/ 3 h 264668"/>
                <a:gd name="connsiteX1" fmla="*/ 214684 w 229758"/>
                <a:gd name="connsiteY1" fmla="*/ 169815 h 264668"/>
                <a:gd name="connsiteX2" fmla="*/ 0 w 229758"/>
                <a:gd name="connsiteY2" fmla="*/ 264668 h 264668"/>
                <a:gd name="connsiteX0" fmla="*/ 215917 w 229758"/>
                <a:gd name="connsiteY0" fmla="*/ 3 h 264787"/>
                <a:gd name="connsiteX1" fmla="*/ 214684 w 229758"/>
                <a:gd name="connsiteY1" fmla="*/ 169815 h 264787"/>
                <a:gd name="connsiteX2" fmla="*/ 0 w 229758"/>
                <a:gd name="connsiteY2" fmla="*/ 264668 h 264787"/>
                <a:gd name="connsiteX0" fmla="*/ 251497 w 267968"/>
                <a:gd name="connsiteY0" fmla="*/ 3 h 250586"/>
                <a:gd name="connsiteX1" fmla="*/ 250264 w 267968"/>
                <a:gd name="connsiteY1" fmla="*/ 169815 h 250586"/>
                <a:gd name="connsiteX2" fmla="*/ 0 w 267968"/>
                <a:gd name="connsiteY2" fmla="*/ 250436 h 250586"/>
                <a:gd name="connsiteX0" fmla="*/ 251497 w 279025"/>
                <a:gd name="connsiteY0" fmla="*/ 2 h 250525"/>
                <a:gd name="connsiteX1" fmla="*/ 250264 w 279025"/>
                <a:gd name="connsiteY1" fmla="*/ 169814 h 250525"/>
                <a:gd name="connsiteX2" fmla="*/ 0 w 279025"/>
                <a:gd name="connsiteY2" fmla="*/ 250435 h 250525"/>
                <a:gd name="connsiteX0" fmla="*/ 251497 w 269426"/>
                <a:gd name="connsiteY0" fmla="*/ 2 h 250553"/>
                <a:gd name="connsiteX1" fmla="*/ 250264 w 269426"/>
                <a:gd name="connsiteY1" fmla="*/ 169814 h 250553"/>
                <a:gd name="connsiteX2" fmla="*/ 0 w 269426"/>
                <a:gd name="connsiteY2" fmla="*/ 250435 h 250553"/>
                <a:gd name="connsiteX0" fmla="*/ 251497 w 269426"/>
                <a:gd name="connsiteY0" fmla="*/ 2 h 250525"/>
                <a:gd name="connsiteX1" fmla="*/ 250264 w 269426"/>
                <a:gd name="connsiteY1" fmla="*/ 152024 h 250525"/>
                <a:gd name="connsiteX2" fmla="*/ 0 w 269426"/>
                <a:gd name="connsiteY2" fmla="*/ 250435 h 250525"/>
                <a:gd name="connsiteX0" fmla="*/ 379584 w 379584"/>
                <a:gd name="connsiteY0" fmla="*/ 3 h 246984"/>
                <a:gd name="connsiteX1" fmla="*/ 250264 w 379584"/>
                <a:gd name="connsiteY1" fmla="*/ 148467 h 246984"/>
                <a:gd name="connsiteX2" fmla="*/ 0 w 379584"/>
                <a:gd name="connsiteY2" fmla="*/ 246878 h 246984"/>
                <a:gd name="connsiteX0" fmla="*/ 315540 w 315540"/>
                <a:gd name="connsiteY0" fmla="*/ 6 h 179370"/>
                <a:gd name="connsiteX1" fmla="*/ 250264 w 315540"/>
                <a:gd name="connsiteY1" fmla="*/ 80869 h 179370"/>
                <a:gd name="connsiteX2" fmla="*/ 0 w 315540"/>
                <a:gd name="connsiteY2" fmla="*/ 179280 h 179370"/>
                <a:gd name="connsiteX0" fmla="*/ 265729 w 273186"/>
                <a:gd name="connsiteY0" fmla="*/ 2 h 254101"/>
                <a:gd name="connsiteX1" fmla="*/ 250264 w 273186"/>
                <a:gd name="connsiteY1" fmla="*/ 155582 h 254101"/>
                <a:gd name="connsiteX2" fmla="*/ 0 w 273186"/>
                <a:gd name="connsiteY2" fmla="*/ 253993 h 254101"/>
                <a:gd name="connsiteX0" fmla="*/ 400932 w 400932"/>
                <a:gd name="connsiteY0" fmla="*/ 18 h 136678"/>
                <a:gd name="connsiteX1" fmla="*/ 250264 w 400932"/>
                <a:gd name="connsiteY1" fmla="*/ 38185 h 136678"/>
                <a:gd name="connsiteX2" fmla="*/ 0 w 400932"/>
                <a:gd name="connsiteY2" fmla="*/ 136596 h 136678"/>
                <a:gd name="connsiteX0" fmla="*/ 400932 w 400932"/>
                <a:gd name="connsiteY0" fmla="*/ 107728 h 107728"/>
                <a:gd name="connsiteX1" fmla="*/ 250264 w 400932"/>
                <a:gd name="connsiteY1" fmla="*/ 18 h 107728"/>
                <a:gd name="connsiteX2" fmla="*/ 0 w 400932"/>
                <a:gd name="connsiteY2" fmla="*/ 98429 h 107728"/>
                <a:gd name="connsiteX0" fmla="*/ 272845 w 276532"/>
                <a:gd name="connsiteY0" fmla="*/ 2 h 250542"/>
                <a:gd name="connsiteX1" fmla="*/ 250264 w 276532"/>
                <a:gd name="connsiteY1" fmla="*/ 152024 h 250542"/>
                <a:gd name="connsiteX2" fmla="*/ 0 w 276532"/>
                <a:gd name="connsiteY2" fmla="*/ 250435 h 250542"/>
                <a:gd name="connsiteX0" fmla="*/ 250264 w 250264"/>
                <a:gd name="connsiteY0" fmla="*/ 0 h 98518"/>
                <a:gd name="connsiteX1" fmla="*/ 0 w 250264"/>
                <a:gd name="connsiteY1" fmla="*/ 98411 h 98518"/>
                <a:gd name="connsiteX0" fmla="*/ 296517 w 296517"/>
                <a:gd name="connsiteY0" fmla="*/ 0 h 287010"/>
                <a:gd name="connsiteX1" fmla="*/ 0 w 296517"/>
                <a:gd name="connsiteY1" fmla="*/ 286984 h 287010"/>
                <a:gd name="connsiteX0" fmla="*/ 413931 w 413931"/>
                <a:gd name="connsiteY0" fmla="*/ 0 h 173177"/>
                <a:gd name="connsiteX1" fmla="*/ 0 w 413931"/>
                <a:gd name="connsiteY1" fmla="*/ 173129 h 173177"/>
                <a:gd name="connsiteX0" fmla="*/ 246706 w 246706"/>
                <a:gd name="connsiteY0" fmla="*/ 0 h 251435"/>
                <a:gd name="connsiteX1" fmla="*/ 0 w 246706"/>
                <a:gd name="connsiteY1" fmla="*/ 251404 h 251435"/>
                <a:gd name="connsiteX0" fmla="*/ 246706 w 257543"/>
                <a:gd name="connsiteY0" fmla="*/ 0 h 251509"/>
                <a:gd name="connsiteX1" fmla="*/ 0 w 257543"/>
                <a:gd name="connsiteY1" fmla="*/ 251404 h 251509"/>
                <a:gd name="connsiteX0" fmla="*/ 332098 w 340283"/>
                <a:gd name="connsiteY0" fmla="*/ 0 h 482695"/>
                <a:gd name="connsiteX1" fmla="*/ 0 w 340283"/>
                <a:gd name="connsiteY1" fmla="*/ 482673 h 482695"/>
                <a:gd name="connsiteX0" fmla="*/ 332098 w 348722"/>
                <a:gd name="connsiteY0" fmla="*/ 0 h 482704"/>
                <a:gd name="connsiteX1" fmla="*/ 314744 w 348722"/>
                <a:gd name="connsiteY1" fmla="*/ 359532 h 482704"/>
                <a:gd name="connsiteX2" fmla="*/ 0 w 348722"/>
                <a:gd name="connsiteY2" fmla="*/ 482673 h 482704"/>
                <a:gd name="connsiteX0" fmla="*/ 332098 w 361984"/>
                <a:gd name="connsiteY0" fmla="*/ 0 h 482704"/>
                <a:gd name="connsiteX1" fmla="*/ 314744 w 361984"/>
                <a:gd name="connsiteY1" fmla="*/ 359532 h 482704"/>
                <a:gd name="connsiteX2" fmla="*/ 0 w 361984"/>
                <a:gd name="connsiteY2" fmla="*/ 482673 h 482704"/>
                <a:gd name="connsiteX0" fmla="*/ 332098 w 361984"/>
                <a:gd name="connsiteY0" fmla="*/ 0 h 482786"/>
                <a:gd name="connsiteX1" fmla="*/ 314744 w 361984"/>
                <a:gd name="connsiteY1" fmla="*/ 359532 h 482786"/>
                <a:gd name="connsiteX2" fmla="*/ 0 w 361984"/>
                <a:gd name="connsiteY2" fmla="*/ 482673 h 482786"/>
                <a:gd name="connsiteX0" fmla="*/ 332098 w 332098"/>
                <a:gd name="connsiteY0" fmla="*/ 0 h 482673"/>
                <a:gd name="connsiteX1" fmla="*/ 0 w 332098"/>
                <a:gd name="connsiteY1" fmla="*/ 482673 h 482673"/>
                <a:gd name="connsiteX0" fmla="*/ 332098 w 332098"/>
                <a:gd name="connsiteY0" fmla="*/ 0 h 482673"/>
                <a:gd name="connsiteX1" fmla="*/ 0 w 332098"/>
                <a:gd name="connsiteY1" fmla="*/ 482673 h 482673"/>
                <a:gd name="connsiteX0" fmla="*/ 332098 w 375444"/>
                <a:gd name="connsiteY0" fmla="*/ 0 h 482673"/>
                <a:gd name="connsiteX1" fmla="*/ 0 w 375444"/>
                <a:gd name="connsiteY1" fmla="*/ 482673 h 482673"/>
                <a:gd name="connsiteX0" fmla="*/ 332098 w 368112"/>
                <a:gd name="connsiteY0" fmla="*/ 0 h 482673"/>
                <a:gd name="connsiteX1" fmla="*/ 0 w 368112"/>
                <a:gd name="connsiteY1" fmla="*/ 482673 h 482673"/>
                <a:gd name="connsiteX0" fmla="*/ 332098 w 352467"/>
                <a:gd name="connsiteY0" fmla="*/ 0 h 482673"/>
                <a:gd name="connsiteX1" fmla="*/ 0 w 352467"/>
                <a:gd name="connsiteY1" fmla="*/ 482673 h 482673"/>
                <a:gd name="connsiteX0" fmla="*/ 285845 w 325072"/>
                <a:gd name="connsiteY0" fmla="*/ 0 h 308333"/>
                <a:gd name="connsiteX1" fmla="*/ 0 w 325072"/>
                <a:gd name="connsiteY1" fmla="*/ 308333 h 308333"/>
                <a:gd name="connsiteX0" fmla="*/ 285845 w 337960"/>
                <a:gd name="connsiteY0" fmla="*/ 0 h 308333"/>
                <a:gd name="connsiteX1" fmla="*/ 0 w 337960"/>
                <a:gd name="connsiteY1" fmla="*/ 308333 h 308333"/>
                <a:gd name="connsiteX0" fmla="*/ 285845 w 289701"/>
                <a:gd name="connsiteY0" fmla="*/ 0 h 308333"/>
                <a:gd name="connsiteX1" fmla="*/ 0 w 289701"/>
                <a:gd name="connsiteY1" fmla="*/ 308333 h 308333"/>
                <a:gd name="connsiteX0" fmla="*/ 273145 w 277764"/>
                <a:gd name="connsiteY0" fmla="*/ 0 h 308333"/>
                <a:gd name="connsiteX1" fmla="*/ 0 w 277764"/>
                <a:gd name="connsiteY1" fmla="*/ 308333 h 30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7764" h="308333">
                  <a:moveTo>
                    <a:pt x="273145" y="0"/>
                  </a:moveTo>
                  <a:cubicBezTo>
                    <a:pt x="290532" y="111080"/>
                    <a:pt x="270808" y="289760"/>
                    <a:pt x="0" y="308333"/>
                  </a:cubicBezTo>
                </a:path>
              </a:pathLst>
            </a:custGeom>
            <a:noFill/>
            <a:ln w="50800" cap="rnd">
              <a:solidFill>
                <a:srgbClr val="47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76" name="Rectangle: Rounded Corners 41">
            <a:extLst>
              <a:ext uri="{FF2B5EF4-FFF2-40B4-BE49-F238E27FC236}">
                <a16:creationId xmlns:a16="http://schemas.microsoft.com/office/drawing/2014/main" id="{FC821D05-5570-4202-8D0D-E6EE7CD316FF}"/>
              </a:ext>
            </a:extLst>
          </p:cNvPr>
          <p:cNvSpPr/>
          <p:nvPr/>
        </p:nvSpPr>
        <p:spPr>
          <a:xfrm>
            <a:off x="7639181" y="3354845"/>
            <a:ext cx="490646" cy="820705"/>
          </a:xfrm>
          <a:prstGeom prst="roundRect">
            <a:avLst>
              <a:gd name="adj" fmla="val 4084"/>
            </a:avLst>
          </a:prstGeom>
          <a:noFill/>
          <a:ln w="508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42">
            <a:extLst>
              <a:ext uri="{FF2B5EF4-FFF2-40B4-BE49-F238E27FC236}">
                <a16:creationId xmlns:a16="http://schemas.microsoft.com/office/drawing/2014/main" id="{C3E9855A-A9EB-4804-968B-B5A2313E002A}"/>
              </a:ext>
            </a:extLst>
          </p:cNvPr>
          <p:cNvCxnSpPr/>
          <p:nvPr/>
        </p:nvCxnSpPr>
        <p:spPr>
          <a:xfrm>
            <a:off x="7635535" y="3607298"/>
            <a:ext cx="494292" cy="247"/>
          </a:xfrm>
          <a:prstGeom prst="line">
            <a:avLst/>
          </a:prstGeom>
          <a:ln w="508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44">
            <a:extLst>
              <a:ext uri="{FF2B5EF4-FFF2-40B4-BE49-F238E27FC236}">
                <a16:creationId xmlns:a16="http://schemas.microsoft.com/office/drawing/2014/main" id="{AAD15CB0-5295-4DA0-B0FA-E900AF4EE344}"/>
              </a:ext>
            </a:extLst>
          </p:cNvPr>
          <p:cNvSpPr txBox="1"/>
          <p:nvPr/>
        </p:nvSpPr>
        <p:spPr>
          <a:xfrm>
            <a:off x="8138106" y="3530362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Printix</a:t>
            </a:r>
          </a:p>
          <a:p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Redirector</a:t>
            </a:r>
          </a:p>
          <a:p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ControlSuite</a:t>
            </a:r>
          </a:p>
        </p:txBody>
      </p:sp>
      <p:sp>
        <p:nvSpPr>
          <p:cNvPr id="79" name="&quot;No&quot; Symbol 22">
            <a:extLst>
              <a:ext uri="{FF2B5EF4-FFF2-40B4-BE49-F238E27FC236}">
                <a16:creationId xmlns:a16="http://schemas.microsoft.com/office/drawing/2014/main" id="{6ABD0D69-D48B-4DFE-BE74-096A40248239}"/>
              </a:ext>
            </a:extLst>
          </p:cNvPr>
          <p:cNvSpPr>
            <a:spLocks noChangeAspect="1"/>
          </p:cNvSpPr>
          <p:nvPr/>
        </p:nvSpPr>
        <p:spPr>
          <a:xfrm>
            <a:off x="7970285" y="3420634"/>
            <a:ext cx="109121" cy="109728"/>
          </a:xfrm>
          <a:custGeom>
            <a:avLst/>
            <a:gdLst>
              <a:gd name="connsiteX0" fmla="*/ 0 w 710308"/>
              <a:gd name="connsiteY0" fmla="*/ 357131 h 714261"/>
              <a:gd name="connsiteX1" fmla="*/ 355154 w 710308"/>
              <a:gd name="connsiteY1" fmla="*/ 0 h 714261"/>
              <a:gd name="connsiteX2" fmla="*/ 710308 w 710308"/>
              <a:gd name="connsiteY2" fmla="*/ 357131 h 714261"/>
              <a:gd name="connsiteX3" fmla="*/ 355154 w 710308"/>
              <a:gd name="connsiteY3" fmla="*/ 714262 h 714261"/>
              <a:gd name="connsiteX4" fmla="*/ 0 w 710308"/>
              <a:gd name="connsiteY4" fmla="*/ 357131 h 714261"/>
              <a:gd name="connsiteX5" fmla="*/ 550563 w 710308"/>
              <a:gd name="connsiteY5" fmla="*/ 463360 h 714261"/>
              <a:gd name="connsiteX6" fmla="*/ 513238 w 710308"/>
              <a:gd name="connsiteY6" fmla="*/ 199921 h 714261"/>
              <a:gd name="connsiteX7" fmla="*/ 249498 w 710308"/>
              <a:gd name="connsiteY7" fmla="*/ 160179 h 714261"/>
              <a:gd name="connsiteX8" fmla="*/ 550563 w 710308"/>
              <a:gd name="connsiteY8" fmla="*/ 463360 h 714261"/>
              <a:gd name="connsiteX9" fmla="*/ 159745 w 710308"/>
              <a:gd name="connsiteY9" fmla="*/ 250901 h 714261"/>
              <a:gd name="connsiteX10" fmla="*/ 197070 w 710308"/>
              <a:gd name="connsiteY10" fmla="*/ 514340 h 714261"/>
              <a:gd name="connsiteX11" fmla="*/ 460810 w 710308"/>
              <a:gd name="connsiteY11" fmla="*/ 554082 h 714261"/>
              <a:gd name="connsiteX12" fmla="*/ 159745 w 710308"/>
              <a:gd name="connsiteY12" fmla="*/ 250901 h 714261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49498 w 710308"/>
              <a:gd name="connsiteY5" fmla="*/ 160179 h 714262"/>
              <a:gd name="connsiteX6" fmla="*/ 513238 w 710308"/>
              <a:gd name="connsiteY6" fmla="*/ 199921 h 714262"/>
              <a:gd name="connsiteX7" fmla="*/ 249498 w 710308"/>
              <a:gd name="connsiteY7" fmla="*/ 160179 h 714262"/>
              <a:gd name="connsiteX8" fmla="*/ 159745 w 710308"/>
              <a:gd name="connsiteY8" fmla="*/ 250901 h 714262"/>
              <a:gd name="connsiteX9" fmla="*/ 197070 w 710308"/>
              <a:gd name="connsiteY9" fmla="*/ 514340 h 714262"/>
              <a:gd name="connsiteX10" fmla="*/ 460810 w 710308"/>
              <a:gd name="connsiteY10" fmla="*/ 554082 h 714262"/>
              <a:gd name="connsiteX11" fmla="*/ 159745 w 710308"/>
              <a:gd name="connsiteY11" fmla="*/ 25090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159745 w 710308"/>
              <a:gd name="connsiteY5" fmla="*/ 250901 h 714262"/>
              <a:gd name="connsiteX6" fmla="*/ 197070 w 710308"/>
              <a:gd name="connsiteY6" fmla="*/ 514340 h 714262"/>
              <a:gd name="connsiteX7" fmla="*/ 460810 w 710308"/>
              <a:gd name="connsiteY7" fmla="*/ 554082 h 714262"/>
              <a:gd name="connsiteX8" fmla="*/ 159745 w 710308"/>
              <a:gd name="connsiteY8" fmla="*/ 25090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159745 w 710308"/>
              <a:gd name="connsiteY5" fmla="*/ 250901 h 714262"/>
              <a:gd name="connsiteX6" fmla="*/ 197070 w 710308"/>
              <a:gd name="connsiteY6" fmla="*/ 514340 h 714262"/>
              <a:gd name="connsiteX7" fmla="*/ 460810 w 710308"/>
              <a:gd name="connsiteY7" fmla="*/ 554082 h 714262"/>
              <a:gd name="connsiteX8" fmla="*/ 278717 w 710308"/>
              <a:gd name="connsiteY8" fmla="*/ 365052 h 714262"/>
              <a:gd name="connsiteX9" fmla="*/ 159745 w 710308"/>
              <a:gd name="connsiteY9" fmla="*/ 25090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159745 w 710308"/>
              <a:gd name="connsiteY5" fmla="*/ 250901 h 714262"/>
              <a:gd name="connsiteX6" fmla="*/ 197070 w 710308"/>
              <a:gd name="connsiteY6" fmla="*/ 514340 h 714262"/>
              <a:gd name="connsiteX7" fmla="*/ 460810 w 710308"/>
              <a:gd name="connsiteY7" fmla="*/ 554082 h 714262"/>
              <a:gd name="connsiteX8" fmla="*/ 519223 w 710308"/>
              <a:gd name="connsiteY8" fmla="*/ 126927 h 714262"/>
              <a:gd name="connsiteX9" fmla="*/ 159745 w 710308"/>
              <a:gd name="connsiteY9" fmla="*/ 25090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159745 w 710308"/>
              <a:gd name="connsiteY5" fmla="*/ 250901 h 714262"/>
              <a:gd name="connsiteX6" fmla="*/ 197070 w 710308"/>
              <a:gd name="connsiteY6" fmla="*/ 514340 h 714262"/>
              <a:gd name="connsiteX7" fmla="*/ 460810 w 710308"/>
              <a:gd name="connsiteY7" fmla="*/ 554082 h 714262"/>
              <a:gd name="connsiteX8" fmla="*/ 371586 w 710308"/>
              <a:gd name="connsiteY8" fmla="*/ 100733 h 714262"/>
              <a:gd name="connsiteX9" fmla="*/ 159745 w 710308"/>
              <a:gd name="connsiteY9" fmla="*/ 25090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159745 w 710308"/>
              <a:gd name="connsiteY5" fmla="*/ 250901 h 714262"/>
              <a:gd name="connsiteX6" fmla="*/ 197070 w 710308"/>
              <a:gd name="connsiteY6" fmla="*/ 514340 h 714262"/>
              <a:gd name="connsiteX7" fmla="*/ 460810 w 710308"/>
              <a:gd name="connsiteY7" fmla="*/ 554082 h 714262"/>
              <a:gd name="connsiteX8" fmla="*/ 340630 w 710308"/>
              <a:gd name="connsiteY8" fmla="*/ 98352 h 714262"/>
              <a:gd name="connsiteX9" fmla="*/ 159745 w 710308"/>
              <a:gd name="connsiteY9" fmla="*/ 25090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197070 w 710308"/>
              <a:gd name="connsiteY6" fmla="*/ 514340 h 714262"/>
              <a:gd name="connsiteX7" fmla="*/ 460810 w 710308"/>
              <a:gd name="connsiteY7" fmla="*/ 554082 h 714262"/>
              <a:gd name="connsiteX8" fmla="*/ 340630 w 710308"/>
              <a:gd name="connsiteY8" fmla="*/ 98352 h 714262"/>
              <a:gd name="connsiteX9" fmla="*/ 252614 w 710308"/>
              <a:gd name="connsiteY9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197070 w 710308"/>
              <a:gd name="connsiteY6" fmla="*/ 514340 h 714262"/>
              <a:gd name="connsiteX7" fmla="*/ 565585 w 710308"/>
              <a:gd name="connsiteY7" fmla="*/ 258807 h 714262"/>
              <a:gd name="connsiteX8" fmla="*/ 340630 w 710308"/>
              <a:gd name="connsiteY8" fmla="*/ 98352 h 714262"/>
              <a:gd name="connsiteX9" fmla="*/ 252614 w 710308"/>
              <a:gd name="connsiteY9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197070 w 710308"/>
              <a:gd name="connsiteY6" fmla="*/ 514340 h 714262"/>
              <a:gd name="connsiteX7" fmla="*/ 457310 w 710308"/>
              <a:gd name="connsiteY7" fmla="*/ 346002 h 714262"/>
              <a:gd name="connsiteX8" fmla="*/ 565585 w 710308"/>
              <a:gd name="connsiteY8" fmla="*/ 258807 h 714262"/>
              <a:gd name="connsiteX9" fmla="*/ 340630 w 710308"/>
              <a:gd name="connsiteY9" fmla="*/ 98352 h 714262"/>
              <a:gd name="connsiteX10" fmla="*/ 252614 w 710308"/>
              <a:gd name="connsiteY10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197070 w 710308"/>
              <a:gd name="connsiteY6" fmla="*/ 514340 h 714262"/>
              <a:gd name="connsiteX7" fmla="*/ 516841 w 710308"/>
              <a:gd name="connsiteY7" fmla="*/ 329333 h 714262"/>
              <a:gd name="connsiteX8" fmla="*/ 565585 w 710308"/>
              <a:gd name="connsiteY8" fmla="*/ 258807 h 714262"/>
              <a:gd name="connsiteX9" fmla="*/ 340630 w 710308"/>
              <a:gd name="connsiteY9" fmla="*/ 98352 h 714262"/>
              <a:gd name="connsiteX10" fmla="*/ 252614 w 710308"/>
              <a:gd name="connsiteY10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197070 w 710308"/>
              <a:gd name="connsiteY6" fmla="*/ 514340 h 714262"/>
              <a:gd name="connsiteX7" fmla="*/ 366823 w 710308"/>
              <a:gd name="connsiteY7" fmla="*/ 431727 h 714262"/>
              <a:gd name="connsiteX8" fmla="*/ 516841 w 710308"/>
              <a:gd name="connsiteY8" fmla="*/ 329333 h 714262"/>
              <a:gd name="connsiteX9" fmla="*/ 565585 w 710308"/>
              <a:gd name="connsiteY9" fmla="*/ 258807 h 714262"/>
              <a:gd name="connsiteX10" fmla="*/ 340630 w 710308"/>
              <a:gd name="connsiteY10" fmla="*/ 98352 h 714262"/>
              <a:gd name="connsiteX11" fmla="*/ 252614 w 710308"/>
              <a:gd name="connsiteY11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197070 w 710308"/>
              <a:gd name="connsiteY6" fmla="*/ 514340 h 714262"/>
              <a:gd name="connsiteX7" fmla="*/ 362061 w 710308"/>
              <a:gd name="connsiteY7" fmla="*/ 422202 h 714262"/>
              <a:gd name="connsiteX8" fmla="*/ 516841 w 710308"/>
              <a:gd name="connsiteY8" fmla="*/ 329333 h 714262"/>
              <a:gd name="connsiteX9" fmla="*/ 565585 w 710308"/>
              <a:gd name="connsiteY9" fmla="*/ 258807 h 714262"/>
              <a:gd name="connsiteX10" fmla="*/ 340630 w 710308"/>
              <a:gd name="connsiteY10" fmla="*/ 98352 h 714262"/>
              <a:gd name="connsiteX11" fmla="*/ 252614 w 710308"/>
              <a:gd name="connsiteY11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197070 w 710308"/>
              <a:gd name="connsiteY6" fmla="*/ 514340 h 714262"/>
              <a:gd name="connsiteX7" fmla="*/ 281098 w 710308"/>
              <a:gd name="connsiteY7" fmla="*/ 486495 h 714262"/>
              <a:gd name="connsiteX8" fmla="*/ 362061 w 710308"/>
              <a:gd name="connsiteY8" fmla="*/ 422202 h 714262"/>
              <a:gd name="connsiteX9" fmla="*/ 516841 w 710308"/>
              <a:gd name="connsiteY9" fmla="*/ 329333 h 714262"/>
              <a:gd name="connsiteX10" fmla="*/ 565585 w 710308"/>
              <a:gd name="connsiteY10" fmla="*/ 258807 h 714262"/>
              <a:gd name="connsiteX11" fmla="*/ 340630 w 710308"/>
              <a:gd name="connsiteY11" fmla="*/ 98352 h 714262"/>
              <a:gd name="connsiteX12" fmla="*/ 252614 w 710308"/>
              <a:gd name="connsiteY12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197070 w 710308"/>
              <a:gd name="connsiteY6" fmla="*/ 514340 h 714262"/>
              <a:gd name="connsiteX7" fmla="*/ 359679 w 710308"/>
              <a:gd name="connsiteY7" fmla="*/ 555551 h 714262"/>
              <a:gd name="connsiteX8" fmla="*/ 362061 w 710308"/>
              <a:gd name="connsiteY8" fmla="*/ 422202 h 714262"/>
              <a:gd name="connsiteX9" fmla="*/ 516841 w 710308"/>
              <a:gd name="connsiteY9" fmla="*/ 329333 h 714262"/>
              <a:gd name="connsiteX10" fmla="*/ 565585 w 710308"/>
              <a:gd name="connsiteY10" fmla="*/ 258807 h 714262"/>
              <a:gd name="connsiteX11" fmla="*/ 340630 w 710308"/>
              <a:gd name="connsiteY11" fmla="*/ 98352 h 714262"/>
              <a:gd name="connsiteX12" fmla="*/ 252614 w 710308"/>
              <a:gd name="connsiteY12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275651 w 710308"/>
              <a:gd name="connsiteY6" fmla="*/ 581015 h 714262"/>
              <a:gd name="connsiteX7" fmla="*/ 359679 w 710308"/>
              <a:gd name="connsiteY7" fmla="*/ 555551 h 714262"/>
              <a:gd name="connsiteX8" fmla="*/ 362061 w 710308"/>
              <a:gd name="connsiteY8" fmla="*/ 422202 h 714262"/>
              <a:gd name="connsiteX9" fmla="*/ 516841 w 710308"/>
              <a:gd name="connsiteY9" fmla="*/ 329333 h 714262"/>
              <a:gd name="connsiteX10" fmla="*/ 565585 w 710308"/>
              <a:gd name="connsiteY10" fmla="*/ 258807 h 714262"/>
              <a:gd name="connsiteX11" fmla="*/ 340630 w 710308"/>
              <a:gd name="connsiteY11" fmla="*/ 98352 h 714262"/>
              <a:gd name="connsiteX12" fmla="*/ 252614 w 710308"/>
              <a:gd name="connsiteY12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226329 w 710308"/>
              <a:gd name="connsiteY6" fmla="*/ 429345 h 714262"/>
              <a:gd name="connsiteX7" fmla="*/ 275651 w 710308"/>
              <a:gd name="connsiteY7" fmla="*/ 581015 h 714262"/>
              <a:gd name="connsiteX8" fmla="*/ 359679 w 710308"/>
              <a:gd name="connsiteY8" fmla="*/ 555551 h 714262"/>
              <a:gd name="connsiteX9" fmla="*/ 362061 w 710308"/>
              <a:gd name="connsiteY9" fmla="*/ 422202 h 714262"/>
              <a:gd name="connsiteX10" fmla="*/ 516841 w 710308"/>
              <a:gd name="connsiteY10" fmla="*/ 329333 h 714262"/>
              <a:gd name="connsiteX11" fmla="*/ 565585 w 710308"/>
              <a:gd name="connsiteY11" fmla="*/ 258807 h 714262"/>
              <a:gd name="connsiteX12" fmla="*/ 340630 w 710308"/>
              <a:gd name="connsiteY12" fmla="*/ 98352 h 714262"/>
              <a:gd name="connsiteX13" fmla="*/ 252614 w 710308"/>
              <a:gd name="connsiteY13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271572 w 710308"/>
              <a:gd name="connsiteY6" fmla="*/ 376957 h 714262"/>
              <a:gd name="connsiteX7" fmla="*/ 275651 w 710308"/>
              <a:gd name="connsiteY7" fmla="*/ 581015 h 714262"/>
              <a:gd name="connsiteX8" fmla="*/ 359679 w 710308"/>
              <a:gd name="connsiteY8" fmla="*/ 555551 h 714262"/>
              <a:gd name="connsiteX9" fmla="*/ 362061 w 710308"/>
              <a:gd name="connsiteY9" fmla="*/ 422202 h 714262"/>
              <a:gd name="connsiteX10" fmla="*/ 516841 w 710308"/>
              <a:gd name="connsiteY10" fmla="*/ 329333 h 714262"/>
              <a:gd name="connsiteX11" fmla="*/ 565585 w 710308"/>
              <a:gd name="connsiteY11" fmla="*/ 258807 h 714262"/>
              <a:gd name="connsiteX12" fmla="*/ 340630 w 710308"/>
              <a:gd name="connsiteY12" fmla="*/ 98352 h 714262"/>
              <a:gd name="connsiteX13" fmla="*/ 252614 w 710308"/>
              <a:gd name="connsiteY13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273954 w 710308"/>
              <a:gd name="connsiteY6" fmla="*/ 272183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16841 w 710308"/>
              <a:gd name="connsiteY11" fmla="*/ 329333 h 714262"/>
              <a:gd name="connsiteX12" fmla="*/ 565585 w 710308"/>
              <a:gd name="connsiteY12" fmla="*/ 258807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16841 w 710308"/>
              <a:gd name="connsiteY11" fmla="*/ 329333 h 714262"/>
              <a:gd name="connsiteX12" fmla="*/ 565585 w 710308"/>
              <a:gd name="connsiteY12" fmla="*/ 258807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16841 w 710308"/>
              <a:gd name="connsiteY11" fmla="*/ 329333 h 714262"/>
              <a:gd name="connsiteX12" fmla="*/ 565585 w 710308"/>
              <a:gd name="connsiteY12" fmla="*/ 258807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16841 w 710308"/>
              <a:gd name="connsiteY11" fmla="*/ 329333 h 714262"/>
              <a:gd name="connsiteX12" fmla="*/ 565585 w 710308"/>
              <a:gd name="connsiteY12" fmla="*/ 258807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16841 w 710308"/>
              <a:gd name="connsiteY11" fmla="*/ 329333 h 714262"/>
              <a:gd name="connsiteX12" fmla="*/ 565585 w 710308"/>
              <a:gd name="connsiteY12" fmla="*/ 258807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16841 w 710308"/>
              <a:gd name="connsiteY11" fmla="*/ 329333 h 714262"/>
              <a:gd name="connsiteX12" fmla="*/ 565585 w 710308"/>
              <a:gd name="connsiteY12" fmla="*/ 258807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16841 w 710308"/>
              <a:gd name="connsiteY11" fmla="*/ 329333 h 714262"/>
              <a:gd name="connsiteX12" fmla="*/ 565585 w 710308"/>
              <a:gd name="connsiteY12" fmla="*/ 258807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16841 w 710308"/>
              <a:gd name="connsiteY11" fmla="*/ 329333 h 714262"/>
              <a:gd name="connsiteX12" fmla="*/ 565585 w 710308"/>
              <a:gd name="connsiteY12" fmla="*/ 258807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16841 w 710308"/>
              <a:gd name="connsiteY11" fmla="*/ 329333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7323 w 710308"/>
              <a:gd name="connsiteY12" fmla="*/ 284089 h 714262"/>
              <a:gd name="connsiteX13" fmla="*/ 551298 w 710308"/>
              <a:gd name="connsiteY13" fmla="*/ 244519 h 714262"/>
              <a:gd name="connsiteX14" fmla="*/ 340630 w 710308"/>
              <a:gd name="connsiteY14" fmla="*/ 98352 h 714262"/>
              <a:gd name="connsiteX15" fmla="*/ 252614 w 710308"/>
              <a:gd name="connsiteY15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7323 w 710308"/>
              <a:gd name="connsiteY12" fmla="*/ 284089 h 714262"/>
              <a:gd name="connsiteX13" fmla="*/ 551298 w 710308"/>
              <a:gd name="connsiteY13" fmla="*/ 244519 h 714262"/>
              <a:gd name="connsiteX14" fmla="*/ 340630 w 710308"/>
              <a:gd name="connsiteY14" fmla="*/ 98352 h 714262"/>
              <a:gd name="connsiteX15" fmla="*/ 252614 w 710308"/>
              <a:gd name="connsiteY15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5651 w 710308"/>
              <a:gd name="connsiteY8" fmla="*/ 581015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50154 w 710308"/>
              <a:gd name="connsiteY10" fmla="*/ 488877 h 714262"/>
              <a:gd name="connsiteX11" fmla="*/ 362061 w 710308"/>
              <a:gd name="connsiteY11" fmla="*/ 422202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40630 w 710308"/>
              <a:gd name="connsiteY14" fmla="*/ 98352 h 714262"/>
              <a:gd name="connsiteX15" fmla="*/ 252614 w 710308"/>
              <a:gd name="connsiteY15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50154 w 710308"/>
              <a:gd name="connsiteY10" fmla="*/ 488877 h 714262"/>
              <a:gd name="connsiteX11" fmla="*/ 362061 w 710308"/>
              <a:gd name="connsiteY11" fmla="*/ 422202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40630 w 710308"/>
              <a:gd name="connsiteY14" fmla="*/ 98352 h 714262"/>
              <a:gd name="connsiteX15" fmla="*/ 252614 w 710308"/>
              <a:gd name="connsiteY15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40630 w 710308"/>
              <a:gd name="connsiteY13" fmla="*/ 98352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2614 w 710308"/>
              <a:gd name="connsiteY5" fmla="*/ 167557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37471 w 710308"/>
              <a:gd name="connsiteY13" fmla="*/ 109407 h 714262"/>
              <a:gd name="connsiteX14" fmla="*/ 252614 w 710308"/>
              <a:gd name="connsiteY14" fmla="*/ 167557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37471 w 710308"/>
              <a:gd name="connsiteY13" fmla="*/ 109407 h 714262"/>
              <a:gd name="connsiteX14" fmla="*/ 251035 w 710308"/>
              <a:gd name="connsiteY14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37471 w 710308"/>
              <a:gd name="connsiteY13" fmla="*/ 109407 h 714262"/>
              <a:gd name="connsiteX14" fmla="*/ 251035 w 710308"/>
              <a:gd name="connsiteY14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21592 w 710308"/>
              <a:gd name="connsiteY6" fmla="*/ 27932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37471 w 710308"/>
              <a:gd name="connsiteY13" fmla="*/ 109407 h 714262"/>
              <a:gd name="connsiteX14" fmla="*/ 251035 w 710308"/>
              <a:gd name="connsiteY14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37471 w 710308"/>
              <a:gd name="connsiteY13" fmla="*/ 109407 h 714262"/>
              <a:gd name="connsiteX14" fmla="*/ 251035 w 710308"/>
              <a:gd name="connsiteY14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71572 w 710308"/>
              <a:gd name="connsiteY7" fmla="*/ 376957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37471 w 710308"/>
              <a:gd name="connsiteY13" fmla="*/ 109407 h 714262"/>
              <a:gd name="connsiteX14" fmla="*/ 251035 w 710308"/>
              <a:gd name="connsiteY14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4206 w 710308"/>
              <a:gd name="connsiteY7" fmla="*/ 384853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37471 w 710308"/>
              <a:gd name="connsiteY13" fmla="*/ 109407 h 714262"/>
              <a:gd name="connsiteX14" fmla="*/ 251035 w 710308"/>
              <a:gd name="connsiteY14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70889 w 710308"/>
              <a:gd name="connsiteY8" fmla="*/ 590540 h 714262"/>
              <a:gd name="connsiteX9" fmla="*/ 359679 w 710308"/>
              <a:gd name="connsiteY9" fmla="*/ 555551 h 714262"/>
              <a:gd name="connsiteX10" fmla="*/ 362061 w 710308"/>
              <a:gd name="connsiteY10" fmla="*/ 422202 h 714262"/>
              <a:gd name="connsiteX11" fmla="*/ 533510 w 710308"/>
              <a:gd name="connsiteY11" fmla="*/ 312664 h 714262"/>
              <a:gd name="connsiteX12" fmla="*/ 551298 w 710308"/>
              <a:gd name="connsiteY12" fmla="*/ 244519 h 714262"/>
              <a:gd name="connsiteX13" fmla="*/ 337471 w 710308"/>
              <a:gd name="connsiteY13" fmla="*/ 109407 h 714262"/>
              <a:gd name="connsiteX14" fmla="*/ 251035 w 710308"/>
              <a:gd name="connsiteY14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83830 w 710308"/>
              <a:gd name="connsiteY8" fmla="*/ 447280 h 714262"/>
              <a:gd name="connsiteX9" fmla="*/ 270889 w 710308"/>
              <a:gd name="connsiteY9" fmla="*/ 590540 h 714262"/>
              <a:gd name="connsiteX10" fmla="*/ 359679 w 710308"/>
              <a:gd name="connsiteY10" fmla="*/ 555551 h 714262"/>
              <a:gd name="connsiteX11" fmla="*/ 362061 w 710308"/>
              <a:gd name="connsiteY11" fmla="*/ 422202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73565 w 710308"/>
              <a:gd name="connsiteY8" fmla="*/ 393585 h 714262"/>
              <a:gd name="connsiteX9" fmla="*/ 270889 w 710308"/>
              <a:gd name="connsiteY9" fmla="*/ 590540 h 714262"/>
              <a:gd name="connsiteX10" fmla="*/ 359679 w 710308"/>
              <a:gd name="connsiteY10" fmla="*/ 555551 h 714262"/>
              <a:gd name="connsiteX11" fmla="*/ 362061 w 710308"/>
              <a:gd name="connsiteY11" fmla="*/ 422202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73565 w 710308"/>
              <a:gd name="connsiteY8" fmla="*/ 393585 h 714262"/>
              <a:gd name="connsiteX9" fmla="*/ 270889 w 710308"/>
              <a:gd name="connsiteY9" fmla="*/ 590540 h 714262"/>
              <a:gd name="connsiteX10" fmla="*/ 359679 w 710308"/>
              <a:gd name="connsiteY10" fmla="*/ 555551 h 714262"/>
              <a:gd name="connsiteX11" fmla="*/ 362061 w 710308"/>
              <a:gd name="connsiteY11" fmla="*/ 422202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73565 w 710308"/>
              <a:gd name="connsiteY8" fmla="*/ 393585 h 714262"/>
              <a:gd name="connsiteX9" fmla="*/ 270889 w 710308"/>
              <a:gd name="connsiteY9" fmla="*/ 590540 h 714262"/>
              <a:gd name="connsiteX10" fmla="*/ 359679 w 710308"/>
              <a:gd name="connsiteY10" fmla="*/ 555551 h 714262"/>
              <a:gd name="connsiteX11" fmla="*/ 362061 w 710308"/>
              <a:gd name="connsiteY11" fmla="*/ 422202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73565 w 710308"/>
              <a:gd name="connsiteY8" fmla="*/ 393585 h 714262"/>
              <a:gd name="connsiteX9" fmla="*/ 270889 w 710308"/>
              <a:gd name="connsiteY9" fmla="*/ 590540 h 714262"/>
              <a:gd name="connsiteX10" fmla="*/ 359679 w 710308"/>
              <a:gd name="connsiteY10" fmla="*/ 555551 h 714262"/>
              <a:gd name="connsiteX11" fmla="*/ 362061 w 710308"/>
              <a:gd name="connsiteY11" fmla="*/ 422202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73565 w 710308"/>
              <a:gd name="connsiteY8" fmla="*/ 393585 h 714262"/>
              <a:gd name="connsiteX9" fmla="*/ 273258 w 710308"/>
              <a:gd name="connsiteY9" fmla="*/ 602385 h 714262"/>
              <a:gd name="connsiteX10" fmla="*/ 359679 w 710308"/>
              <a:gd name="connsiteY10" fmla="*/ 555551 h 714262"/>
              <a:gd name="connsiteX11" fmla="*/ 362061 w 710308"/>
              <a:gd name="connsiteY11" fmla="*/ 422202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73565 w 710308"/>
              <a:gd name="connsiteY8" fmla="*/ 393585 h 714262"/>
              <a:gd name="connsiteX9" fmla="*/ 273258 w 710308"/>
              <a:gd name="connsiteY9" fmla="*/ 602385 h 714262"/>
              <a:gd name="connsiteX10" fmla="*/ 360226 w 710308"/>
              <a:gd name="connsiteY10" fmla="*/ 555551 h 714262"/>
              <a:gd name="connsiteX11" fmla="*/ 362061 w 710308"/>
              <a:gd name="connsiteY11" fmla="*/ 422202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73565 w 710308"/>
              <a:gd name="connsiteY8" fmla="*/ 393585 h 714262"/>
              <a:gd name="connsiteX9" fmla="*/ 273258 w 710308"/>
              <a:gd name="connsiteY9" fmla="*/ 602385 h 714262"/>
              <a:gd name="connsiteX10" fmla="*/ 360226 w 710308"/>
              <a:gd name="connsiteY10" fmla="*/ 555551 h 714262"/>
              <a:gd name="connsiteX11" fmla="*/ 362061 w 710308"/>
              <a:gd name="connsiteY11" fmla="*/ 422202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73565 w 710308"/>
              <a:gd name="connsiteY8" fmla="*/ 393585 h 714262"/>
              <a:gd name="connsiteX9" fmla="*/ 273258 w 710308"/>
              <a:gd name="connsiteY9" fmla="*/ 602385 h 714262"/>
              <a:gd name="connsiteX10" fmla="*/ 360226 w 710308"/>
              <a:gd name="connsiteY10" fmla="*/ 555551 h 714262"/>
              <a:gd name="connsiteX11" fmla="*/ 361514 w 710308"/>
              <a:gd name="connsiteY11" fmla="*/ 421107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73565 w 710308"/>
              <a:gd name="connsiteY8" fmla="*/ 393585 h 714262"/>
              <a:gd name="connsiteX9" fmla="*/ 272984 w 710308"/>
              <a:gd name="connsiteY9" fmla="*/ 602385 h 714262"/>
              <a:gd name="connsiteX10" fmla="*/ 360226 w 710308"/>
              <a:gd name="connsiteY10" fmla="*/ 555551 h 714262"/>
              <a:gd name="connsiteX11" fmla="*/ 361514 w 710308"/>
              <a:gd name="connsiteY11" fmla="*/ 421107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73018 w 710308"/>
              <a:gd name="connsiteY8" fmla="*/ 393585 h 714262"/>
              <a:gd name="connsiteX9" fmla="*/ 272984 w 710308"/>
              <a:gd name="connsiteY9" fmla="*/ 602385 h 714262"/>
              <a:gd name="connsiteX10" fmla="*/ 360226 w 710308"/>
              <a:gd name="connsiteY10" fmla="*/ 555551 h 714262"/>
              <a:gd name="connsiteX11" fmla="*/ 361514 w 710308"/>
              <a:gd name="connsiteY11" fmla="*/ 421107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73018 w 710308"/>
              <a:gd name="connsiteY8" fmla="*/ 393585 h 714262"/>
              <a:gd name="connsiteX9" fmla="*/ 272984 w 710308"/>
              <a:gd name="connsiteY9" fmla="*/ 602385 h 714262"/>
              <a:gd name="connsiteX10" fmla="*/ 360226 w 710308"/>
              <a:gd name="connsiteY10" fmla="*/ 555551 h 714262"/>
              <a:gd name="connsiteX11" fmla="*/ 361514 w 710308"/>
              <a:gd name="connsiteY11" fmla="*/ 421107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73018 w 710308"/>
              <a:gd name="connsiteY8" fmla="*/ 393585 h 714262"/>
              <a:gd name="connsiteX9" fmla="*/ 272984 w 710308"/>
              <a:gd name="connsiteY9" fmla="*/ 602385 h 714262"/>
              <a:gd name="connsiteX10" fmla="*/ 360226 w 710308"/>
              <a:gd name="connsiteY10" fmla="*/ 555551 h 714262"/>
              <a:gd name="connsiteX11" fmla="*/ 361514 w 710308"/>
              <a:gd name="connsiteY11" fmla="*/ 421107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73018 w 710308"/>
              <a:gd name="connsiteY8" fmla="*/ 393585 h 714262"/>
              <a:gd name="connsiteX9" fmla="*/ 272984 w 710308"/>
              <a:gd name="connsiteY9" fmla="*/ 602385 h 714262"/>
              <a:gd name="connsiteX10" fmla="*/ 360226 w 710308"/>
              <a:gd name="connsiteY10" fmla="*/ 555551 h 714262"/>
              <a:gd name="connsiteX11" fmla="*/ 361514 w 710308"/>
              <a:gd name="connsiteY11" fmla="*/ 421107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73018 w 710308"/>
              <a:gd name="connsiteY8" fmla="*/ 393585 h 714262"/>
              <a:gd name="connsiteX9" fmla="*/ 272984 w 710308"/>
              <a:gd name="connsiteY9" fmla="*/ 602385 h 714262"/>
              <a:gd name="connsiteX10" fmla="*/ 360226 w 710308"/>
              <a:gd name="connsiteY10" fmla="*/ 555551 h 714262"/>
              <a:gd name="connsiteX11" fmla="*/ 361240 w 710308"/>
              <a:gd name="connsiteY11" fmla="*/ 421107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5016 w 710308"/>
              <a:gd name="connsiteY6" fmla="*/ 278536 h 714262"/>
              <a:gd name="connsiteX7" fmla="*/ 288154 w 710308"/>
              <a:gd name="connsiteY7" fmla="*/ 359585 h 714262"/>
              <a:gd name="connsiteX8" fmla="*/ 273018 w 710308"/>
              <a:gd name="connsiteY8" fmla="*/ 393585 h 714262"/>
              <a:gd name="connsiteX9" fmla="*/ 272984 w 710308"/>
              <a:gd name="connsiteY9" fmla="*/ 602385 h 714262"/>
              <a:gd name="connsiteX10" fmla="*/ 360500 w 710308"/>
              <a:gd name="connsiteY10" fmla="*/ 555277 h 714262"/>
              <a:gd name="connsiteX11" fmla="*/ 361240 w 710308"/>
              <a:gd name="connsiteY11" fmla="*/ 421107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51035 w 710308"/>
              <a:gd name="connsiteY5" fmla="*/ 158871 h 714262"/>
              <a:gd name="connsiteX6" fmla="*/ 436658 w 710308"/>
              <a:gd name="connsiteY6" fmla="*/ 278262 h 714262"/>
              <a:gd name="connsiteX7" fmla="*/ 288154 w 710308"/>
              <a:gd name="connsiteY7" fmla="*/ 359585 h 714262"/>
              <a:gd name="connsiteX8" fmla="*/ 273018 w 710308"/>
              <a:gd name="connsiteY8" fmla="*/ 393585 h 714262"/>
              <a:gd name="connsiteX9" fmla="*/ 272984 w 710308"/>
              <a:gd name="connsiteY9" fmla="*/ 602385 h 714262"/>
              <a:gd name="connsiteX10" fmla="*/ 360500 w 710308"/>
              <a:gd name="connsiteY10" fmla="*/ 555277 h 714262"/>
              <a:gd name="connsiteX11" fmla="*/ 361240 w 710308"/>
              <a:gd name="connsiteY11" fmla="*/ 421107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51035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49119 w 710308"/>
              <a:gd name="connsiteY5" fmla="*/ 158871 h 714262"/>
              <a:gd name="connsiteX6" fmla="*/ 436658 w 710308"/>
              <a:gd name="connsiteY6" fmla="*/ 278262 h 714262"/>
              <a:gd name="connsiteX7" fmla="*/ 288154 w 710308"/>
              <a:gd name="connsiteY7" fmla="*/ 359585 h 714262"/>
              <a:gd name="connsiteX8" fmla="*/ 273018 w 710308"/>
              <a:gd name="connsiteY8" fmla="*/ 393585 h 714262"/>
              <a:gd name="connsiteX9" fmla="*/ 272984 w 710308"/>
              <a:gd name="connsiteY9" fmla="*/ 602385 h 714262"/>
              <a:gd name="connsiteX10" fmla="*/ 360500 w 710308"/>
              <a:gd name="connsiteY10" fmla="*/ 555277 h 714262"/>
              <a:gd name="connsiteX11" fmla="*/ 361240 w 710308"/>
              <a:gd name="connsiteY11" fmla="*/ 421107 h 714262"/>
              <a:gd name="connsiteX12" fmla="*/ 533510 w 710308"/>
              <a:gd name="connsiteY12" fmla="*/ 31266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49119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49119 w 710308"/>
              <a:gd name="connsiteY5" fmla="*/ 158871 h 714262"/>
              <a:gd name="connsiteX6" fmla="*/ 436658 w 710308"/>
              <a:gd name="connsiteY6" fmla="*/ 278262 h 714262"/>
              <a:gd name="connsiteX7" fmla="*/ 288154 w 710308"/>
              <a:gd name="connsiteY7" fmla="*/ 359585 h 714262"/>
              <a:gd name="connsiteX8" fmla="*/ 273018 w 710308"/>
              <a:gd name="connsiteY8" fmla="*/ 393585 h 714262"/>
              <a:gd name="connsiteX9" fmla="*/ 272984 w 710308"/>
              <a:gd name="connsiteY9" fmla="*/ 602385 h 714262"/>
              <a:gd name="connsiteX10" fmla="*/ 360500 w 710308"/>
              <a:gd name="connsiteY10" fmla="*/ 555277 h 714262"/>
              <a:gd name="connsiteX11" fmla="*/ 361240 w 710308"/>
              <a:gd name="connsiteY11" fmla="*/ 421107 h 714262"/>
              <a:gd name="connsiteX12" fmla="*/ 546101 w 710308"/>
              <a:gd name="connsiteY12" fmla="*/ 32005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49119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49119 w 710308"/>
              <a:gd name="connsiteY5" fmla="*/ 158871 h 714262"/>
              <a:gd name="connsiteX6" fmla="*/ 436658 w 710308"/>
              <a:gd name="connsiteY6" fmla="*/ 278262 h 714262"/>
              <a:gd name="connsiteX7" fmla="*/ 288154 w 710308"/>
              <a:gd name="connsiteY7" fmla="*/ 359585 h 714262"/>
              <a:gd name="connsiteX8" fmla="*/ 273018 w 710308"/>
              <a:gd name="connsiteY8" fmla="*/ 393585 h 714262"/>
              <a:gd name="connsiteX9" fmla="*/ 272984 w 710308"/>
              <a:gd name="connsiteY9" fmla="*/ 602385 h 714262"/>
              <a:gd name="connsiteX10" fmla="*/ 360500 w 710308"/>
              <a:gd name="connsiteY10" fmla="*/ 555277 h 714262"/>
              <a:gd name="connsiteX11" fmla="*/ 361240 w 710308"/>
              <a:gd name="connsiteY11" fmla="*/ 421107 h 714262"/>
              <a:gd name="connsiteX12" fmla="*/ 546101 w 710308"/>
              <a:gd name="connsiteY12" fmla="*/ 32005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49119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49119 w 710308"/>
              <a:gd name="connsiteY5" fmla="*/ 158871 h 714262"/>
              <a:gd name="connsiteX6" fmla="*/ 436658 w 710308"/>
              <a:gd name="connsiteY6" fmla="*/ 278262 h 714262"/>
              <a:gd name="connsiteX7" fmla="*/ 288154 w 710308"/>
              <a:gd name="connsiteY7" fmla="*/ 359585 h 714262"/>
              <a:gd name="connsiteX8" fmla="*/ 273018 w 710308"/>
              <a:gd name="connsiteY8" fmla="*/ 393585 h 714262"/>
              <a:gd name="connsiteX9" fmla="*/ 272984 w 710308"/>
              <a:gd name="connsiteY9" fmla="*/ 602385 h 714262"/>
              <a:gd name="connsiteX10" fmla="*/ 360500 w 710308"/>
              <a:gd name="connsiteY10" fmla="*/ 555277 h 714262"/>
              <a:gd name="connsiteX11" fmla="*/ 361240 w 710308"/>
              <a:gd name="connsiteY11" fmla="*/ 421107 h 714262"/>
              <a:gd name="connsiteX12" fmla="*/ 546101 w 710308"/>
              <a:gd name="connsiteY12" fmla="*/ 32005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49119 w 710308"/>
              <a:gd name="connsiteY15" fmla="*/ 158871 h 714262"/>
              <a:gd name="connsiteX0" fmla="*/ 0 w 710308"/>
              <a:gd name="connsiteY0" fmla="*/ 357131 h 714262"/>
              <a:gd name="connsiteX1" fmla="*/ 355154 w 710308"/>
              <a:gd name="connsiteY1" fmla="*/ 0 h 714262"/>
              <a:gd name="connsiteX2" fmla="*/ 710308 w 710308"/>
              <a:gd name="connsiteY2" fmla="*/ 357131 h 714262"/>
              <a:gd name="connsiteX3" fmla="*/ 355154 w 710308"/>
              <a:gd name="connsiteY3" fmla="*/ 714262 h 714262"/>
              <a:gd name="connsiteX4" fmla="*/ 0 w 710308"/>
              <a:gd name="connsiteY4" fmla="*/ 357131 h 714262"/>
              <a:gd name="connsiteX5" fmla="*/ 249119 w 710308"/>
              <a:gd name="connsiteY5" fmla="*/ 158871 h 714262"/>
              <a:gd name="connsiteX6" fmla="*/ 436658 w 710308"/>
              <a:gd name="connsiteY6" fmla="*/ 278262 h 714262"/>
              <a:gd name="connsiteX7" fmla="*/ 288154 w 710308"/>
              <a:gd name="connsiteY7" fmla="*/ 359585 h 714262"/>
              <a:gd name="connsiteX8" fmla="*/ 273018 w 710308"/>
              <a:gd name="connsiteY8" fmla="*/ 393585 h 714262"/>
              <a:gd name="connsiteX9" fmla="*/ 272984 w 710308"/>
              <a:gd name="connsiteY9" fmla="*/ 602385 h 714262"/>
              <a:gd name="connsiteX10" fmla="*/ 360500 w 710308"/>
              <a:gd name="connsiteY10" fmla="*/ 555277 h 714262"/>
              <a:gd name="connsiteX11" fmla="*/ 361240 w 710308"/>
              <a:gd name="connsiteY11" fmla="*/ 421107 h 714262"/>
              <a:gd name="connsiteX12" fmla="*/ 546101 w 710308"/>
              <a:gd name="connsiteY12" fmla="*/ 320054 h 714262"/>
              <a:gd name="connsiteX13" fmla="*/ 551298 w 710308"/>
              <a:gd name="connsiteY13" fmla="*/ 244519 h 714262"/>
              <a:gd name="connsiteX14" fmla="*/ 337471 w 710308"/>
              <a:gd name="connsiteY14" fmla="*/ 109407 h 714262"/>
              <a:gd name="connsiteX15" fmla="*/ 249119 w 710308"/>
              <a:gd name="connsiteY15" fmla="*/ 158871 h 71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0308" h="714262">
                <a:moveTo>
                  <a:pt x="0" y="357131"/>
                </a:moveTo>
                <a:cubicBezTo>
                  <a:pt x="0" y="159893"/>
                  <a:pt x="159008" y="0"/>
                  <a:pt x="355154" y="0"/>
                </a:cubicBezTo>
                <a:cubicBezTo>
                  <a:pt x="551300" y="0"/>
                  <a:pt x="710308" y="159893"/>
                  <a:pt x="710308" y="357131"/>
                </a:cubicBezTo>
                <a:cubicBezTo>
                  <a:pt x="710308" y="554369"/>
                  <a:pt x="551300" y="714262"/>
                  <a:pt x="355154" y="714262"/>
                </a:cubicBezTo>
                <a:cubicBezTo>
                  <a:pt x="159008" y="714262"/>
                  <a:pt x="0" y="554369"/>
                  <a:pt x="0" y="357131"/>
                </a:cubicBezTo>
                <a:close/>
                <a:moveTo>
                  <a:pt x="249119" y="158871"/>
                </a:moveTo>
                <a:lnTo>
                  <a:pt x="436658" y="278262"/>
                </a:lnTo>
                <a:lnTo>
                  <a:pt x="288154" y="359585"/>
                </a:lnTo>
                <a:cubicBezTo>
                  <a:pt x="282663" y="363623"/>
                  <a:pt x="273526" y="374044"/>
                  <a:pt x="273018" y="393585"/>
                </a:cubicBezTo>
                <a:cubicBezTo>
                  <a:pt x="272916" y="463185"/>
                  <a:pt x="273086" y="532785"/>
                  <a:pt x="272984" y="602385"/>
                </a:cubicBezTo>
                <a:lnTo>
                  <a:pt x="360500" y="555277"/>
                </a:lnTo>
                <a:cubicBezTo>
                  <a:pt x="361112" y="510827"/>
                  <a:pt x="360322" y="487781"/>
                  <a:pt x="361240" y="421107"/>
                </a:cubicBezTo>
                <a:lnTo>
                  <a:pt x="546101" y="320054"/>
                </a:lnTo>
                <a:cubicBezTo>
                  <a:pt x="578269" y="300595"/>
                  <a:pt x="575781" y="261571"/>
                  <a:pt x="551298" y="244519"/>
                </a:cubicBezTo>
                <a:lnTo>
                  <a:pt x="337471" y="109407"/>
                </a:lnTo>
                <a:lnTo>
                  <a:pt x="249119" y="158871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2" name="Straight Arrow Connector 106">
            <a:extLst>
              <a:ext uri="{FF2B5EF4-FFF2-40B4-BE49-F238E27FC236}">
                <a16:creationId xmlns:a16="http://schemas.microsoft.com/office/drawing/2014/main" id="{50BC350C-9533-4A30-8331-B009CA0A8D34}"/>
              </a:ext>
            </a:extLst>
          </p:cNvPr>
          <p:cNvCxnSpPr>
            <a:cxnSpLocks/>
          </p:cNvCxnSpPr>
          <p:nvPr/>
        </p:nvCxnSpPr>
        <p:spPr>
          <a:xfrm>
            <a:off x="7903926" y="4197758"/>
            <a:ext cx="0" cy="548640"/>
          </a:xfrm>
          <a:prstGeom prst="straightConnector1">
            <a:avLst/>
          </a:prstGeom>
          <a:ln w="50800"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 5">
            <a:extLst>
              <a:ext uri="{FF2B5EF4-FFF2-40B4-BE49-F238E27FC236}">
                <a16:creationId xmlns:a16="http://schemas.microsoft.com/office/drawing/2014/main" id="{6199AD12-2D3E-4E21-9F4A-861BAD544DAB}"/>
              </a:ext>
            </a:extLst>
          </p:cNvPr>
          <p:cNvSpPr>
            <a:spLocks noChangeAspect="1"/>
          </p:cNvSpPr>
          <p:nvPr/>
        </p:nvSpPr>
        <p:spPr bwMode="auto">
          <a:xfrm>
            <a:off x="4435462" y="496111"/>
            <a:ext cx="1520001" cy="906173"/>
          </a:xfrm>
          <a:custGeom>
            <a:avLst/>
            <a:gdLst>
              <a:gd name="T0" fmla="*/ 2013 w 13002"/>
              <a:gd name="T1" fmla="*/ 3982 h 7780"/>
              <a:gd name="T2" fmla="*/ 7332 w 13002"/>
              <a:gd name="T3" fmla="*/ 2662 h 7780"/>
              <a:gd name="T4" fmla="*/ 10396 w 13002"/>
              <a:gd name="T5" fmla="*/ 3914 h 7780"/>
              <a:gd name="T6" fmla="*/ 10405 w 13002"/>
              <a:gd name="T7" fmla="*/ 7737 h 7780"/>
              <a:gd name="T8" fmla="*/ 2594 w 13002"/>
              <a:gd name="T9" fmla="*/ 7737 h 7780"/>
              <a:gd name="T10" fmla="*/ 2013 w 13002"/>
              <a:gd name="T11" fmla="*/ 3982 h 7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02" h="7780">
                <a:moveTo>
                  <a:pt x="2013" y="3982"/>
                </a:moveTo>
                <a:cubicBezTo>
                  <a:pt x="1759" y="21"/>
                  <a:pt x="6722" y="0"/>
                  <a:pt x="7332" y="2662"/>
                </a:cubicBezTo>
                <a:cubicBezTo>
                  <a:pt x="8733" y="1857"/>
                  <a:pt x="10254" y="2458"/>
                  <a:pt x="10396" y="3914"/>
                </a:cubicBezTo>
                <a:cubicBezTo>
                  <a:pt x="13002" y="4893"/>
                  <a:pt x="11881" y="7684"/>
                  <a:pt x="10405" y="7737"/>
                </a:cubicBezTo>
                <a:lnTo>
                  <a:pt x="2594" y="7737"/>
                </a:lnTo>
                <a:cubicBezTo>
                  <a:pt x="674" y="7780"/>
                  <a:pt x="0" y="4920"/>
                  <a:pt x="2013" y="3982"/>
                </a:cubicBezTo>
                <a:close/>
              </a:path>
            </a:pathLst>
          </a:custGeom>
          <a:noFill/>
          <a:ln w="50800" cap="flat">
            <a:solidFill>
              <a:srgbClr val="3333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TextBox 81">
            <a:extLst>
              <a:ext uri="{FF2B5EF4-FFF2-40B4-BE49-F238E27FC236}">
                <a16:creationId xmlns:a16="http://schemas.microsoft.com/office/drawing/2014/main" id="{7F598596-1C9D-4790-830D-8DC26BA12B2D}"/>
              </a:ext>
            </a:extLst>
          </p:cNvPr>
          <p:cNvSpPr txBox="1"/>
          <p:nvPr/>
        </p:nvSpPr>
        <p:spPr>
          <a:xfrm>
            <a:off x="6132948" y="797971"/>
            <a:ext cx="70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Privat</a:t>
            </a:r>
          </a:p>
          <a:p>
            <a:pPr algn="ctr"/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Cloud</a:t>
            </a:r>
            <a:b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Storage</a:t>
            </a:r>
          </a:p>
        </p:txBody>
      </p:sp>
      <p:sp>
        <p:nvSpPr>
          <p:cNvPr id="93" name="TextBox 35">
            <a:extLst>
              <a:ext uri="{FF2B5EF4-FFF2-40B4-BE49-F238E27FC236}">
                <a16:creationId xmlns:a16="http://schemas.microsoft.com/office/drawing/2014/main" id="{D77A5BFB-E3EE-446F-A85D-198E683BD673}"/>
              </a:ext>
            </a:extLst>
          </p:cNvPr>
          <p:cNvSpPr txBox="1"/>
          <p:nvPr/>
        </p:nvSpPr>
        <p:spPr>
          <a:xfrm>
            <a:off x="3293665" y="3127810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5G</a:t>
            </a:r>
          </a:p>
        </p:txBody>
      </p:sp>
      <p:sp>
        <p:nvSpPr>
          <p:cNvPr id="94" name="Rectangle: Rounded Corners 34">
            <a:extLst>
              <a:ext uri="{FF2B5EF4-FFF2-40B4-BE49-F238E27FC236}">
                <a16:creationId xmlns:a16="http://schemas.microsoft.com/office/drawing/2014/main" id="{59F7A569-AB6A-4969-97C9-ADF7E4924CB4}"/>
              </a:ext>
            </a:extLst>
          </p:cNvPr>
          <p:cNvSpPr/>
          <p:nvPr/>
        </p:nvSpPr>
        <p:spPr>
          <a:xfrm>
            <a:off x="9503578" y="3086398"/>
            <a:ext cx="1289684" cy="2759171"/>
          </a:xfrm>
          <a:prstGeom prst="roundRect">
            <a:avLst>
              <a:gd name="adj" fmla="val 3441"/>
            </a:avLst>
          </a:prstGeom>
          <a:noFill/>
          <a:ln w="19050">
            <a:solidFill>
              <a:srgbClr val="3333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9F987842-5241-4F4B-BE2C-F4ED1A0EFA59}"/>
              </a:ext>
            </a:extLst>
          </p:cNvPr>
          <p:cNvSpPr txBox="1">
            <a:spLocks/>
          </p:cNvSpPr>
          <p:nvPr/>
        </p:nvSpPr>
        <p:spPr bwMode="auto">
          <a:xfrm>
            <a:off x="1793621" y="810396"/>
            <a:ext cx="4209383" cy="54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Lato Light"/>
                <a:ea typeface="Verdana" panose="020B0604030504040204" pitchFamily="34" charset="0"/>
                <a:cs typeface="Lato Light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9pPr>
          </a:lstStyle>
          <a:p>
            <a:r>
              <a:rPr lang="en-US" sz="3600" b="1" dirty="0">
                <a:solidFill>
                  <a:srgbClr val="459EEC"/>
                </a:solidFill>
              </a:rPr>
              <a:t>Hybrid?</a:t>
            </a:r>
            <a:r>
              <a:rPr lang="en-US" b="1" dirty="0">
                <a:latin typeface="Lato" panose="020F0502020204030203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DA10895D-9210-4D8C-877A-E65352B4A238}"/>
              </a:ext>
            </a:extLst>
          </p:cNvPr>
          <p:cNvSpPr txBox="1">
            <a:spLocks/>
          </p:cNvSpPr>
          <p:nvPr/>
        </p:nvSpPr>
        <p:spPr bwMode="auto">
          <a:xfrm>
            <a:off x="1793621" y="1220583"/>
            <a:ext cx="4209383" cy="54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Lato Light"/>
                <a:ea typeface="Verdana" panose="020B0604030504040204" pitchFamily="34" charset="0"/>
                <a:cs typeface="Lato Light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9pPr>
          </a:lstStyle>
          <a:p>
            <a:r>
              <a:rPr lang="en-US" sz="3600" b="1" dirty="0">
                <a:solidFill>
                  <a:srgbClr val="459EEC"/>
                </a:solidFill>
              </a:rPr>
              <a:t>Secure?</a:t>
            </a:r>
            <a:endParaRPr lang="en-US" b="1" dirty="0">
              <a:latin typeface="Lato" panose="020F0502020204030203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pic>
        <p:nvPicPr>
          <p:cNvPr id="133" name="Picture 40">
            <a:extLst>
              <a:ext uri="{FF2B5EF4-FFF2-40B4-BE49-F238E27FC236}">
                <a16:creationId xmlns:a16="http://schemas.microsoft.com/office/drawing/2014/main" id="{5E9ADB25-781B-4BC2-A0B7-24D4F82257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467">
            <a:off x="510908" y="1104601"/>
            <a:ext cx="852214" cy="670954"/>
          </a:xfrm>
          <a:prstGeom prst="rect">
            <a:avLst/>
          </a:prstGeom>
        </p:spPr>
      </p:pic>
      <p:pic>
        <p:nvPicPr>
          <p:cNvPr id="135" name="Picture 44">
            <a:extLst>
              <a:ext uri="{FF2B5EF4-FFF2-40B4-BE49-F238E27FC236}">
                <a16:creationId xmlns:a16="http://schemas.microsoft.com/office/drawing/2014/main" id="{55D22067-DD58-4DA8-A6C5-67709C595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978" y="4944067"/>
            <a:ext cx="914400" cy="907843"/>
          </a:xfrm>
          <a:prstGeom prst="rect">
            <a:avLst/>
          </a:prstGeom>
        </p:spPr>
      </p:pic>
      <p:sp>
        <p:nvSpPr>
          <p:cNvPr id="136" name="TextBox 45">
            <a:extLst>
              <a:ext uri="{FF2B5EF4-FFF2-40B4-BE49-F238E27FC236}">
                <a16:creationId xmlns:a16="http://schemas.microsoft.com/office/drawing/2014/main" id="{C7608586-2168-4A73-A3DD-F7043E391BD3}"/>
              </a:ext>
            </a:extLst>
          </p:cNvPr>
          <p:cNvSpPr txBox="1"/>
          <p:nvPr/>
        </p:nvSpPr>
        <p:spPr>
          <a:xfrm>
            <a:off x="9803978" y="52988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CFD</a:t>
            </a:r>
          </a:p>
        </p:txBody>
      </p:sp>
      <p:cxnSp>
        <p:nvCxnSpPr>
          <p:cNvPr id="137" name="Straight Arrow Connector 106">
            <a:extLst>
              <a:ext uri="{FF2B5EF4-FFF2-40B4-BE49-F238E27FC236}">
                <a16:creationId xmlns:a16="http://schemas.microsoft.com/office/drawing/2014/main" id="{A9B58A8E-6D26-4235-97C2-226F8DD670E9}"/>
              </a:ext>
            </a:extLst>
          </p:cNvPr>
          <p:cNvCxnSpPr>
            <a:cxnSpLocks/>
          </p:cNvCxnSpPr>
          <p:nvPr/>
        </p:nvCxnSpPr>
        <p:spPr>
          <a:xfrm>
            <a:off x="10175073" y="4361507"/>
            <a:ext cx="0" cy="548640"/>
          </a:xfrm>
          <a:prstGeom prst="straightConnector1">
            <a:avLst/>
          </a:prstGeom>
          <a:ln w="50800">
            <a:solidFill>
              <a:srgbClr val="33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itle 1">
            <a:extLst>
              <a:ext uri="{FF2B5EF4-FFF2-40B4-BE49-F238E27FC236}">
                <a16:creationId xmlns:a16="http://schemas.microsoft.com/office/drawing/2014/main" id="{6EA24516-5D8E-49C1-A223-08BDF9425CC6}"/>
              </a:ext>
            </a:extLst>
          </p:cNvPr>
          <p:cNvSpPr txBox="1">
            <a:spLocks/>
          </p:cNvSpPr>
          <p:nvPr/>
        </p:nvSpPr>
        <p:spPr bwMode="auto">
          <a:xfrm>
            <a:off x="1793621" y="1650893"/>
            <a:ext cx="4209383" cy="54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Lato Light"/>
                <a:ea typeface="Verdana" panose="020B0604030504040204" pitchFamily="34" charset="0"/>
                <a:cs typeface="Lato Light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panose="020F0502020204030203" pitchFamily="34" charset="0"/>
                <a:ea typeface="Verdana" panose="020B0604030504040204" pitchFamily="34" charset="0"/>
                <a:cs typeface="Lato Light" panose="020F0502020204030203" pitchFamily="34" charset="0"/>
              </a:defRPr>
            </a:lvl9pPr>
          </a:lstStyle>
          <a:p>
            <a:r>
              <a:rPr lang="en-US" sz="3600" b="1" dirty="0">
                <a:solidFill>
                  <a:srgbClr val="459EEC"/>
                </a:solidFill>
              </a:rPr>
              <a:t>Easy?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5200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BC2A1-388F-55AF-89BF-4CFADE8C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Lato Light"/>
                <a:ea typeface="Verdana" panose="020B0604030504040204" pitchFamily="34" charset="0"/>
                <a:cs typeface="Lato Light"/>
              </a:rPr>
              <a:t>Printix offers the easy switch</a:t>
            </a:r>
            <a:endParaRPr lang="en-GB" sz="3600" dirty="0">
              <a:solidFill>
                <a:schemeClr val="tx1"/>
              </a:solidFill>
              <a:latin typeface="Lato Light"/>
              <a:ea typeface="Verdana" panose="020B0604030504040204" pitchFamily="34" charset="0"/>
              <a:cs typeface="Lato Light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86006EA-01CF-B129-03A3-CE4B18DBD5C7}"/>
              </a:ext>
            </a:extLst>
          </p:cNvPr>
          <p:cNvGrpSpPr/>
          <p:nvPr/>
        </p:nvGrpSpPr>
        <p:grpSpPr>
          <a:xfrm>
            <a:off x="838722" y="1411672"/>
            <a:ext cx="5008116" cy="720000"/>
            <a:chOff x="838200" y="1825624"/>
            <a:chExt cx="5257800" cy="941034"/>
          </a:xfrm>
        </p:grpSpPr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C49D5F2D-8727-FFE1-D0BD-98C39A930280}"/>
                </a:ext>
              </a:extLst>
            </p:cNvPr>
            <p:cNvSpPr/>
            <p:nvPr/>
          </p:nvSpPr>
          <p:spPr>
            <a:xfrm>
              <a:off x="838200" y="1825625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Capex </a:t>
              </a:r>
            </a:p>
          </p:txBody>
        </p:sp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6AF28B92-B90A-4896-9B9C-D77D0A7B2DBC}"/>
                </a:ext>
              </a:extLst>
            </p:cNvPr>
            <p:cNvSpPr/>
            <p:nvPr/>
          </p:nvSpPr>
          <p:spPr>
            <a:xfrm>
              <a:off x="4231689" y="1825624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Opex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6DB8FF85-309B-BCC8-E28E-0843AC039A52}"/>
                </a:ext>
              </a:extLst>
            </p:cNvPr>
            <p:cNvSpPr/>
            <p:nvPr/>
          </p:nvSpPr>
          <p:spPr>
            <a:xfrm>
              <a:off x="2952195" y="2020932"/>
              <a:ext cx="1029809" cy="550416"/>
            </a:xfrm>
            <a:prstGeom prst="rightArrow">
              <a:avLst/>
            </a:prstGeom>
            <a:solidFill>
              <a:srgbClr val="FBC40D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216FD2E-7268-AE63-12A6-2DCE9F2769EF}"/>
              </a:ext>
            </a:extLst>
          </p:cNvPr>
          <p:cNvGrpSpPr/>
          <p:nvPr/>
        </p:nvGrpSpPr>
        <p:grpSpPr>
          <a:xfrm>
            <a:off x="838202" y="2264494"/>
            <a:ext cx="5008116" cy="720000"/>
            <a:chOff x="838200" y="1825624"/>
            <a:chExt cx="5257800" cy="941034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7C7E55E0-E3E8-E734-4036-BF0C3359A60E}"/>
                </a:ext>
              </a:extLst>
            </p:cNvPr>
            <p:cNvSpPr/>
            <p:nvPr/>
          </p:nvSpPr>
          <p:spPr>
            <a:xfrm>
              <a:off x="838200" y="1825625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a server-</a:t>
              </a: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based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91A012D2-9A78-AD66-B8FC-4E75ED5952B3}"/>
                </a:ext>
              </a:extLst>
            </p:cNvPr>
            <p:cNvSpPr/>
            <p:nvPr/>
          </p:nvSpPr>
          <p:spPr>
            <a:xfrm>
              <a:off x="4231689" y="1825624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a </a:t>
              </a: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cloud-based</a:t>
              </a: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 </a:t>
              </a: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print</a:t>
              </a: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 </a:t>
              </a: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infrastructure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A3E5A505-FBB1-4CD1-3686-86CAAF8EE1C6}"/>
                </a:ext>
              </a:extLst>
            </p:cNvPr>
            <p:cNvSpPr/>
            <p:nvPr/>
          </p:nvSpPr>
          <p:spPr>
            <a:xfrm>
              <a:off x="2952195" y="2020932"/>
              <a:ext cx="1029809" cy="550416"/>
            </a:xfrm>
            <a:prstGeom prst="rightArrow">
              <a:avLst/>
            </a:prstGeom>
            <a:solidFill>
              <a:srgbClr val="FBC40D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9EBA741-0A1A-A19A-9751-A2670E6119F3}"/>
              </a:ext>
            </a:extLst>
          </p:cNvPr>
          <p:cNvGrpSpPr/>
          <p:nvPr/>
        </p:nvGrpSpPr>
        <p:grpSpPr>
          <a:xfrm>
            <a:off x="838200" y="3122557"/>
            <a:ext cx="5008117" cy="720000"/>
            <a:chOff x="838200" y="1825624"/>
            <a:chExt cx="5257800" cy="967205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276C994E-2A92-0BD9-DA12-7268EBE6F202}"/>
                </a:ext>
              </a:extLst>
            </p:cNvPr>
            <p:cNvSpPr/>
            <p:nvPr/>
          </p:nvSpPr>
          <p:spPr>
            <a:xfrm>
              <a:off x="838200" y="1825624"/>
              <a:ext cx="1864311" cy="967205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Own </a:t>
              </a: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scaling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25F431A1-549C-CC78-0E95-26DA2B6054CF}"/>
                </a:ext>
              </a:extLst>
            </p:cNvPr>
            <p:cNvSpPr/>
            <p:nvPr/>
          </p:nvSpPr>
          <p:spPr>
            <a:xfrm>
              <a:off x="4231689" y="1825624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Scaling</a:t>
              </a: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 </a:t>
              </a: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as</a:t>
              </a: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 a Service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16" name="Pfeil: nach rechts 15">
              <a:extLst>
                <a:ext uri="{FF2B5EF4-FFF2-40B4-BE49-F238E27FC236}">
                  <a16:creationId xmlns:a16="http://schemas.microsoft.com/office/drawing/2014/main" id="{7895B3C3-675D-A07D-AC14-18B85135F381}"/>
                </a:ext>
              </a:extLst>
            </p:cNvPr>
            <p:cNvSpPr/>
            <p:nvPr/>
          </p:nvSpPr>
          <p:spPr>
            <a:xfrm>
              <a:off x="2952195" y="2020932"/>
              <a:ext cx="1029809" cy="550416"/>
            </a:xfrm>
            <a:prstGeom prst="rightArrow">
              <a:avLst/>
            </a:prstGeom>
            <a:solidFill>
              <a:srgbClr val="FBC40D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87B7B5C-6C48-8A53-2F10-92997BAF3F84}"/>
              </a:ext>
            </a:extLst>
          </p:cNvPr>
          <p:cNvGrpSpPr/>
          <p:nvPr/>
        </p:nvGrpSpPr>
        <p:grpSpPr>
          <a:xfrm>
            <a:off x="838717" y="3981125"/>
            <a:ext cx="5007600" cy="720000"/>
            <a:chOff x="838200" y="1825624"/>
            <a:chExt cx="5257800" cy="941034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C8214B40-7413-2512-0AEC-8B09A6381FEB}"/>
                </a:ext>
              </a:extLst>
            </p:cNvPr>
            <p:cNvSpPr/>
            <p:nvPr/>
          </p:nvSpPr>
          <p:spPr>
            <a:xfrm>
              <a:off x="838200" y="1825625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Service Desk Healing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09D765F9-0D84-4A27-8FAC-0C4F50173837}"/>
                </a:ext>
              </a:extLst>
            </p:cNvPr>
            <p:cNvSpPr/>
            <p:nvPr/>
          </p:nvSpPr>
          <p:spPr>
            <a:xfrm>
              <a:off x="4231689" y="1825624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Healing </a:t>
              </a: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as</a:t>
              </a: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 a Service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20" name="Pfeil: nach rechts 19">
              <a:extLst>
                <a:ext uri="{FF2B5EF4-FFF2-40B4-BE49-F238E27FC236}">
                  <a16:creationId xmlns:a16="http://schemas.microsoft.com/office/drawing/2014/main" id="{9BC1092A-4521-7396-A912-C4F3CBC43DB4}"/>
                </a:ext>
              </a:extLst>
            </p:cNvPr>
            <p:cNvSpPr/>
            <p:nvPr/>
          </p:nvSpPr>
          <p:spPr>
            <a:xfrm>
              <a:off x="2952195" y="2020932"/>
              <a:ext cx="1029809" cy="550416"/>
            </a:xfrm>
            <a:prstGeom prst="rightArrow">
              <a:avLst/>
            </a:prstGeom>
            <a:solidFill>
              <a:srgbClr val="FBC40D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D33D67F-89A4-E0AB-2D47-F3F91E8BB03F}"/>
              </a:ext>
            </a:extLst>
          </p:cNvPr>
          <p:cNvGrpSpPr/>
          <p:nvPr/>
        </p:nvGrpSpPr>
        <p:grpSpPr>
          <a:xfrm>
            <a:off x="6346204" y="1411671"/>
            <a:ext cx="5007600" cy="720000"/>
            <a:chOff x="838200" y="1825624"/>
            <a:chExt cx="5257800" cy="941034"/>
          </a:xfrm>
        </p:grpSpPr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8E92854A-FBF8-DF16-CCF0-637A2B944DE7}"/>
                </a:ext>
              </a:extLst>
            </p:cNvPr>
            <p:cNvSpPr/>
            <p:nvPr/>
          </p:nvSpPr>
          <p:spPr>
            <a:xfrm>
              <a:off x="838200" y="1825625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en-US" sz="1200" kern="0" dirty="0">
                  <a:solidFill>
                    <a:prstClr val="white"/>
                  </a:solidFill>
                  <a:latin typeface="Lato "/>
                </a:rPr>
                <a:t>Manual installation of the Print Queue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6C88EE38-4EFA-ED90-768B-BA53DC54C1BC}"/>
                </a:ext>
              </a:extLst>
            </p:cNvPr>
            <p:cNvSpPr/>
            <p:nvPr/>
          </p:nvSpPr>
          <p:spPr>
            <a:xfrm>
              <a:off x="4231689" y="1825624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en-US" sz="1200" kern="0" dirty="0">
                  <a:solidFill>
                    <a:prstClr val="white"/>
                  </a:solidFill>
                  <a:latin typeface="Lato "/>
                </a:rPr>
                <a:t>Automatic installation of the Print Queue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24" name="Pfeil: nach rechts 23">
              <a:extLst>
                <a:ext uri="{FF2B5EF4-FFF2-40B4-BE49-F238E27FC236}">
                  <a16:creationId xmlns:a16="http://schemas.microsoft.com/office/drawing/2014/main" id="{51397F86-09FE-8173-13ED-6BA6F2AE9236}"/>
                </a:ext>
              </a:extLst>
            </p:cNvPr>
            <p:cNvSpPr/>
            <p:nvPr/>
          </p:nvSpPr>
          <p:spPr>
            <a:xfrm>
              <a:off x="2952195" y="2020932"/>
              <a:ext cx="1029809" cy="550416"/>
            </a:xfrm>
            <a:prstGeom prst="rightArrow">
              <a:avLst/>
            </a:prstGeom>
            <a:solidFill>
              <a:srgbClr val="FBC40D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11490E0-B251-D441-9672-BEAEBFFCAE5A}"/>
              </a:ext>
            </a:extLst>
          </p:cNvPr>
          <p:cNvGrpSpPr/>
          <p:nvPr/>
        </p:nvGrpSpPr>
        <p:grpSpPr>
          <a:xfrm>
            <a:off x="6336465" y="2264493"/>
            <a:ext cx="5007600" cy="720000"/>
            <a:chOff x="838200" y="1825624"/>
            <a:chExt cx="5257800" cy="941034"/>
          </a:xfrm>
        </p:grpSpPr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FACD28B9-D75A-8BF2-DC67-B5B77EDB8323}"/>
                </a:ext>
              </a:extLst>
            </p:cNvPr>
            <p:cNvSpPr/>
            <p:nvPr/>
          </p:nvSpPr>
          <p:spPr>
            <a:xfrm>
              <a:off x="838200" y="1825625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Help Desk Service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C5543804-3E8B-160F-CBA5-FA44277B53B2}"/>
                </a:ext>
              </a:extLst>
            </p:cNvPr>
            <p:cNvSpPr/>
            <p:nvPr/>
          </p:nvSpPr>
          <p:spPr>
            <a:xfrm>
              <a:off x="4231689" y="1825624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Intuitiver </a:t>
              </a: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Self</a:t>
              </a: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 Service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28" name="Pfeil: nach rechts 27">
              <a:extLst>
                <a:ext uri="{FF2B5EF4-FFF2-40B4-BE49-F238E27FC236}">
                  <a16:creationId xmlns:a16="http://schemas.microsoft.com/office/drawing/2014/main" id="{9023C23B-21AE-D086-640C-00F0446D55EC}"/>
                </a:ext>
              </a:extLst>
            </p:cNvPr>
            <p:cNvSpPr/>
            <p:nvPr/>
          </p:nvSpPr>
          <p:spPr>
            <a:xfrm>
              <a:off x="2952195" y="2020932"/>
              <a:ext cx="1029809" cy="550416"/>
            </a:xfrm>
            <a:prstGeom prst="rightArrow">
              <a:avLst/>
            </a:prstGeom>
            <a:solidFill>
              <a:srgbClr val="FBC40D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4C7315A-92A7-4676-57E5-2BAA8B20E635}"/>
              </a:ext>
            </a:extLst>
          </p:cNvPr>
          <p:cNvGrpSpPr/>
          <p:nvPr/>
        </p:nvGrpSpPr>
        <p:grpSpPr>
          <a:xfrm>
            <a:off x="6346201" y="3128053"/>
            <a:ext cx="5007600" cy="720000"/>
            <a:chOff x="838200" y="1825624"/>
            <a:chExt cx="5257800" cy="941034"/>
          </a:xfrm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F1C484AF-2920-8802-D468-AB321787019A}"/>
                </a:ext>
              </a:extLst>
            </p:cNvPr>
            <p:cNvSpPr/>
            <p:nvPr/>
          </p:nvSpPr>
          <p:spPr>
            <a:xfrm>
              <a:off x="838200" y="1825625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Manufacturer-specific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02E41A97-8E10-4CEE-9596-54452920B7FE}"/>
                </a:ext>
              </a:extLst>
            </p:cNvPr>
            <p:cNvSpPr/>
            <p:nvPr/>
          </p:nvSpPr>
          <p:spPr>
            <a:xfrm>
              <a:off x="4231689" y="1825624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"/>
                  <a:ea typeface="+mn-ea"/>
                  <a:cs typeface="+mn-cs"/>
                </a:rPr>
                <a:t>Vendor </a:t>
              </a: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"/>
                  <a:ea typeface="+mn-ea"/>
                  <a:cs typeface="+mn-cs"/>
                </a:rPr>
                <a:t>agnostic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32" name="Pfeil: nach rechts 31">
              <a:extLst>
                <a:ext uri="{FF2B5EF4-FFF2-40B4-BE49-F238E27FC236}">
                  <a16:creationId xmlns:a16="http://schemas.microsoft.com/office/drawing/2014/main" id="{725224B1-CEE9-59C3-8CF3-31188D8869EE}"/>
                </a:ext>
              </a:extLst>
            </p:cNvPr>
            <p:cNvSpPr/>
            <p:nvPr/>
          </p:nvSpPr>
          <p:spPr>
            <a:xfrm>
              <a:off x="2952195" y="2020932"/>
              <a:ext cx="1029809" cy="550416"/>
            </a:xfrm>
            <a:prstGeom prst="rightArrow">
              <a:avLst/>
            </a:prstGeom>
            <a:solidFill>
              <a:srgbClr val="FBC40D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90E4651-6F5F-4852-FD5C-254CAE006674}"/>
              </a:ext>
            </a:extLst>
          </p:cNvPr>
          <p:cNvGrpSpPr/>
          <p:nvPr/>
        </p:nvGrpSpPr>
        <p:grpSpPr>
          <a:xfrm>
            <a:off x="6345681" y="3987438"/>
            <a:ext cx="5007600" cy="720000"/>
            <a:chOff x="838200" y="1825624"/>
            <a:chExt cx="5257800" cy="941034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F6C844BD-980A-B7B2-E7F9-4B523F88424E}"/>
                </a:ext>
              </a:extLst>
            </p:cNvPr>
            <p:cNvSpPr/>
            <p:nvPr/>
          </p:nvSpPr>
          <p:spPr>
            <a:xfrm>
              <a:off x="838200" y="1825625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Self-</a:t>
              </a: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managed</a:t>
              </a: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 security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18EDE72B-11F0-EF2C-64C1-770CFE1CBB3E}"/>
                </a:ext>
              </a:extLst>
            </p:cNvPr>
            <p:cNvSpPr/>
            <p:nvPr/>
          </p:nvSpPr>
          <p:spPr>
            <a:xfrm>
              <a:off x="4231689" y="1825624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"/>
                  <a:ea typeface="+mn-ea"/>
                  <a:cs typeface="+mn-cs"/>
                </a:rPr>
                <a:t>Security </a:t>
              </a: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"/>
                  <a:ea typeface="+mn-ea"/>
                  <a:cs typeface="+mn-cs"/>
                </a:rPr>
                <a:t>as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"/>
                  <a:ea typeface="+mn-ea"/>
                  <a:cs typeface="+mn-cs"/>
                </a:rPr>
                <a:t> a Service</a:t>
              </a:r>
            </a:p>
          </p:txBody>
        </p:sp>
        <p:sp>
          <p:nvSpPr>
            <p:cNvPr id="36" name="Pfeil: nach rechts 35">
              <a:extLst>
                <a:ext uri="{FF2B5EF4-FFF2-40B4-BE49-F238E27FC236}">
                  <a16:creationId xmlns:a16="http://schemas.microsoft.com/office/drawing/2014/main" id="{1DD2A0A1-3E0A-91B3-3E5C-D58F26E724E5}"/>
                </a:ext>
              </a:extLst>
            </p:cNvPr>
            <p:cNvSpPr/>
            <p:nvPr/>
          </p:nvSpPr>
          <p:spPr>
            <a:xfrm>
              <a:off x="2952195" y="2020932"/>
              <a:ext cx="1029809" cy="550416"/>
            </a:xfrm>
            <a:prstGeom prst="rightArrow">
              <a:avLst/>
            </a:prstGeom>
            <a:solidFill>
              <a:srgbClr val="FBC40D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8800418-CCD9-A945-B7CD-8CEEFD70AA4A}"/>
              </a:ext>
            </a:extLst>
          </p:cNvPr>
          <p:cNvGrpSpPr/>
          <p:nvPr/>
        </p:nvGrpSpPr>
        <p:grpSpPr>
          <a:xfrm>
            <a:off x="838717" y="4859175"/>
            <a:ext cx="5007600" cy="720000"/>
            <a:chOff x="838200" y="1825624"/>
            <a:chExt cx="5257800" cy="941034"/>
          </a:xfrm>
        </p:grpSpPr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7BA640B8-EE06-F260-F10F-63C3117FBAC7}"/>
                </a:ext>
              </a:extLst>
            </p:cNvPr>
            <p:cNvSpPr/>
            <p:nvPr/>
          </p:nvSpPr>
          <p:spPr>
            <a:xfrm>
              <a:off x="838200" y="1825625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Local</a:t>
              </a: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 AD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39" name="Rechteck: abgerundete Ecken 38">
              <a:extLst>
                <a:ext uri="{FF2B5EF4-FFF2-40B4-BE49-F238E27FC236}">
                  <a16:creationId xmlns:a16="http://schemas.microsoft.com/office/drawing/2014/main" id="{BB8A7823-67AA-AF9E-5616-9EFF26639A72}"/>
                </a:ext>
              </a:extLst>
            </p:cNvPr>
            <p:cNvSpPr/>
            <p:nvPr/>
          </p:nvSpPr>
          <p:spPr>
            <a:xfrm>
              <a:off x="4231689" y="1825624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cloud-based</a:t>
              </a: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 </a:t>
              </a: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authentication</a:t>
              </a: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 and SSO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40" name="Pfeil: nach rechts 39">
              <a:extLst>
                <a:ext uri="{FF2B5EF4-FFF2-40B4-BE49-F238E27FC236}">
                  <a16:creationId xmlns:a16="http://schemas.microsoft.com/office/drawing/2014/main" id="{0424FCC3-4064-785D-ACA6-F41C76D672F2}"/>
                </a:ext>
              </a:extLst>
            </p:cNvPr>
            <p:cNvSpPr/>
            <p:nvPr/>
          </p:nvSpPr>
          <p:spPr>
            <a:xfrm>
              <a:off x="2952195" y="2020932"/>
              <a:ext cx="1029809" cy="550416"/>
            </a:xfrm>
            <a:prstGeom prst="rightArrow">
              <a:avLst/>
            </a:prstGeom>
            <a:solidFill>
              <a:srgbClr val="FBC40D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E50AA65-48FE-B4EB-EFF8-49DF781EFCD9}"/>
              </a:ext>
            </a:extLst>
          </p:cNvPr>
          <p:cNvGrpSpPr/>
          <p:nvPr/>
        </p:nvGrpSpPr>
        <p:grpSpPr>
          <a:xfrm>
            <a:off x="6346201" y="4859175"/>
            <a:ext cx="5007600" cy="720000"/>
            <a:chOff x="838200" y="1825624"/>
            <a:chExt cx="5257800" cy="941034"/>
          </a:xfrm>
        </p:grpSpPr>
        <p:sp>
          <p:nvSpPr>
            <p:cNvPr id="42" name="Rechteck: abgerundete Ecken 41">
              <a:extLst>
                <a:ext uri="{FF2B5EF4-FFF2-40B4-BE49-F238E27FC236}">
                  <a16:creationId xmlns:a16="http://schemas.microsoft.com/office/drawing/2014/main" id="{9F75986B-DE21-8244-D3C5-DB6D82133B88}"/>
                </a:ext>
              </a:extLst>
            </p:cNvPr>
            <p:cNvSpPr/>
            <p:nvPr/>
          </p:nvSpPr>
          <p:spPr>
            <a:xfrm>
              <a:off x="838200" y="1825625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Traditional </a:t>
              </a: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infrastructure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43" name="Rechteck: abgerundete Ecken 42">
              <a:extLst>
                <a:ext uri="{FF2B5EF4-FFF2-40B4-BE49-F238E27FC236}">
                  <a16:creationId xmlns:a16="http://schemas.microsoft.com/office/drawing/2014/main" id="{17881FC9-1683-A7BE-B4A8-2E49F85F4A0A}"/>
                </a:ext>
              </a:extLst>
            </p:cNvPr>
            <p:cNvSpPr/>
            <p:nvPr/>
          </p:nvSpPr>
          <p:spPr>
            <a:xfrm>
              <a:off x="4231689" y="1825624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en-US" altLang="sv-SE" sz="1200" kern="0" dirty="0">
                  <a:solidFill>
                    <a:sysClr val="window" lastClr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Modern, security-oriented infrastructure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44" name="Pfeil: nach rechts 43">
              <a:extLst>
                <a:ext uri="{FF2B5EF4-FFF2-40B4-BE49-F238E27FC236}">
                  <a16:creationId xmlns:a16="http://schemas.microsoft.com/office/drawing/2014/main" id="{028C3071-0268-B723-7B27-52537974717D}"/>
                </a:ext>
              </a:extLst>
            </p:cNvPr>
            <p:cNvSpPr/>
            <p:nvPr/>
          </p:nvSpPr>
          <p:spPr>
            <a:xfrm>
              <a:off x="2952195" y="2020932"/>
              <a:ext cx="1029809" cy="550416"/>
            </a:xfrm>
            <a:prstGeom prst="rightArrow">
              <a:avLst/>
            </a:prstGeom>
            <a:solidFill>
              <a:srgbClr val="FBC40D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D85348E-D411-BDAC-DCF3-F9DDA8D98DD7}"/>
              </a:ext>
            </a:extLst>
          </p:cNvPr>
          <p:cNvGrpSpPr/>
          <p:nvPr/>
        </p:nvGrpSpPr>
        <p:grpSpPr>
          <a:xfrm>
            <a:off x="838200" y="5741702"/>
            <a:ext cx="5007598" cy="719999"/>
            <a:chOff x="838200" y="1825625"/>
            <a:chExt cx="5257798" cy="941033"/>
          </a:xfrm>
        </p:grpSpPr>
        <p:sp>
          <p:nvSpPr>
            <p:cNvPr id="46" name="Rechteck: abgerundete Ecken 45">
              <a:extLst>
                <a:ext uri="{FF2B5EF4-FFF2-40B4-BE49-F238E27FC236}">
                  <a16:creationId xmlns:a16="http://schemas.microsoft.com/office/drawing/2014/main" id="{EF6C83E4-AE9E-4E77-8FFA-B7AA11B02E77}"/>
                </a:ext>
              </a:extLst>
            </p:cNvPr>
            <p:cNvSpPr/>
            <p:nvPr/>
          </p:nvSpPr>
          <p:spPr>
            <a:xfrm>
              <a:off x="838200" y="1825625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Traditional </a:t>
              </a: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management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47" name="Rechteck: abgerundete Ecken 46">
              <a:extLst>
                <a:ext uri="{FF2B5EF4-FFF2-40B4-BE49-F238E27FC236}">
                  <a16:creationId xmlns:a16="http://schemas.microsoft.com/office/drawing/2014/main" id="{935782C3-8BB0-1A14-E36D-F7EE3CF9C0FA}"/>
                </a:ext>
              </a:extLst>
            </p:cNvPr>
            <p:cNvSpPr/>
            <p:nvPr/>
          </p:nvSpPr>
          <p:spPr>
            <a:xfrm>
              <a:off x="4231687" y="1825625"/>
              <a:ext cx="1864311" cy="941033"/>
            </a:xfrm>
            <a:prstGeom prst="roundRect">
              <a:avLst/>
            </a:prstGeom>
            <a:solidFill>
              <a:srgbClr val="459EEC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Client-</a:t>
              </a: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based</a:t>
              </a: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 </a:t>
              </a: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management</a:t>
              </a: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 via e.g. MS </a:t>
              </a:r>
              <a:r>
                <a:rPr lang="de-DE" sz="1200" kern="0" dirty="0" err="1">
                  <a:solidFill>
                    <a:prstClr val="white"/>
                  </a:solidFill>
                  <a:latin typeface="Lato "/>
                </a:rPr>
                <a:t>Endpoint</a:t>
              </a:r>
              <a:r>
                <a:rPr lang="de-DE" sz="1200" kern="0" dirty="0">
                  <a:solidFill>
                    <a:prstClr val="white"/>
                  </a:solidFill>
                  <a:latin typeface="Lato "/>
                </a:rPr>
                <a:t> Manager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"/>
                <a:ea typeface="+mn-ea"/>
                <a:cs typeface="+mn-cs"/>
              </a:endParaRPr>
            </a:p>
          </p:txBody>
        </p:sp>
        <p:sp>
          <p:nvSpPr>
            <p:cNvPr id="48" name="Pfeil: nach rechts 47">
              <a:extLst>
                <a:ext uri="{FF2B5EF4-FFF2-40B4-BE49-F238E27FC236}">
                  <a16:creationId xmlns:a16="http://schemas.microsoft.com/office/drawing/2014/main" id="{7449D9B6-5E39-6435-79F9-6755BD9DD19A}"/>
                </a:ext>
              </a:extLst>
            </p:cNvPr>
            <p:cNvSpPr/>
            <p:nvPr/>
          </p:nvSpPr>
          <p:spPr>
            <a:xfrm>
              <a:off x="2952195" y="2020932"/>
              <a:ext cx="1029809" cy="550416"/>
            </a:xfrm>
            <a:prstGeom prst="rightArrow">
              <a:avLst/>
            </a:prstGeom>
            <a:solidFill>
              <a:srgbClr val="FBC40D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9" name="Picture 2">
            <a:extLst>
              <a:ext uri="{FF2B5EF4-FFF2-40B4-BE49-F238E27FC236}">
                <a16:creationId xmlns:a16="http://schemas.microsoft.com/office/drawing/2014/main" id="{B19E4938-CC81-A4F8-F0B3-9E68614D3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9342" y="5794440"/>
            <a:ext cx="887928" cy="9262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DA2B6464-FBD5-694A-B06E-527D84DBD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648" y="822148"/>
            <a:ext cx="9398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894B6C-689F-4B78-1430-5B6CC8B1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307" y="494220"/>
            <a:ext cx="7064478" cy="1528502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does Printix make sense in an MSP's portfolio?</a:t>
            </a:r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4FE38-9876-38D2-4CCA-B48BC7F18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3896" y="3012067"/>
            <a:ext cx="713395" cy="713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FC5C15-3D1D-6BCA-345E-8964948AF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1393" y="3031045"/>
            <a:ext cx="713395" cy="713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DD21A1-71DE-029A-275C-FF7F5196A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8890" y="3050023"/>
            <a:ext cx="713395" cy="7133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4EFD81-E801-F760-FA87-15D6F6DD6B10}"/>
              </a:ext>
            </a:extLst>
          </p:cNvPr>
          <p:cNvSpPr txBox="1"/>
          <p:nvPr/>
        </p:nvSpPr>
        <p:spPr>
          <a:xfrm>
            <a:off x="2469726" y="4296033"/>
            <a:ext cx="1830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Tight integration
and Partnership
with Microsoft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3F078-3F54-7260-796A-2B541E0E3ECB}"/>
              </a:ext>
            </a:extLst>
          </p:cNvPr>
          <p:cNvSpPr txBox="1"/>
          <p:nvPr/>
        </p:nvSpPr>
        <p:spPr>
          <a:xfrm>
            <a:off x="4659653" y="4287587"/>
            <a:ext cx="1665481" cy="93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Automated migration of print servers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5BA80-C921-4984-46E2-AA8CC8BEB9A9}"/>
              </a:ext>
            </a:extLst>
          </p:cNvPr>
          <p:cNvSpPr txBox="1"/>
          <p:nvPr/>
        </p:nvSpPr>
        <p:spPr>
          <a:xfrm>
            <a:off x="6463478" y="4296033"/>
            <a:ext cx="166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Automated Distribution of Queues and Drivers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52E02D-3DD2-94F8-495C-43A1C2DC5C19}"/>
              </a:ext>
            </a:extLst>
          </p:cNvPr>
          <p:cNvSpPr txBox="1"/>
          <p:nvPr/>
        </p:nvSpPr>
        <p:spPr>
          <a:xfrm>
            <a:off x="8267304" y="4291810"/>
            <a:ext cx="1665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Drastic reduction of support calls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26" name="Picture 2" descr="Collection of Microsoft Logo PNG. | PlusPNG">
            <a:extLst>
              <a:ext uri="{FF2B5EF4-FFF2-40B4-BE49-F238E27FC236}">
                <a16:creationId xmlns:a16="http://schemas.microsoft.com/office/drawing/2014/main" id="{42486502-A4FE-ED27-4C01-79536DD6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12" y="306900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09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C4B1BD-5B08-43D9-423C-CBE0114C0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25ED-AB00-4B02-A764-80C23BBB66A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6D8C1E-BD5A-4F3A-E44F-ECC12A6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Microsoft – Native Integration</a:t>
            </a:r>
            <a:endParaRPr lang="en-DE" dirty="0"/>
          </a:p>
        </p:txBody>
      </p:sp>
      <p:pic>
        <p:nvPicPr>
          <p:cNvPr id="1026" name="Picture 2" descr="Sticker for Sale mit &quot;Entra-Logo-Aufkleber&quot; von msft-stickers | Redbubble">
            <a:extLst>
              <a:ext uri="{FF2B5EF4-FFF2-40B4-BE49-F238E27FC236}">
                <a16:creationId xmlns:a16="http://schemas.microsoft.com/office/drawing/2014/main" id="{7AB9213C-45BD-9AF3-D36C-5FAEC2266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04" y="1530327"/>
            <a:ext cx="54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announce the renaming of Azure Active Directory to Entra ID |  Circyl">
            <a:extLst>
              <a:ext uri="{FF2B5EF4-FFF2-40B4-BE49-F238E27FC236}">
                <a16:creationId xmlns:a16="http://schemas.microsoft.com/office/drawing/2014/main" id="{700AF9FF-D512-F3CF-59D2-0D3A27946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14" y="1513851"/>
            <a:ext cx="81050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8D3E78F-2990-FA41-3D29-295691402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02" y="1530327"/>
            <a:ext cx="65466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orage - Blob | Microsoft Azure Mono">
            <a:extLst>
              <a:ext uri="{FF2B5EF4-FFF2-40B4-BE49-F238E27FC236}">
                <a16:creationId xmlns:a16="http://schemas.microsoft.com/office/drawing/2014/main" id="{723E3E0B-033B-6E2D-4BD0-A8527D5CF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00" y="153032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uerungen in Universelles Drucken, Microsoft-Dokumentation | Microsoft  Learn">
            <a:extLst>
              <a:ext uri="{FF2B5EF4-FFF2-40B4-BE49-F238E27FC236}">
                <a16:creationId xmlns:a16="http://schemas.microsoft.com/office/drawing/2014/main" id="{57665696-B2B0-A62B-A567-0ECC92D36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04" y="290108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ie besten Microsoft Azure SQL Database Alternativen 2024 | OMR Reviews">
            <a:extLst>
              <a:ext uri="{FF2B5EF4-FFF2-40B4-BE49-F238E27FC236}">
                <a16:creationId xmlns:a16="http://schemas.microsoft.com/office/drawing/2014/main" id="{FFAEBEE3-30F4-EB67-DA0C-77B536DB6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67" y="290108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icrosoft Power BI Logo and symbol, meaning, history, PNG, brand">
            <a:extLst>
              <a:ext uri="{FF2B5EF4-FFF2-40B4-BE49-F238E27FC236}">
                <a16:creationId xmlns:a16="http://schemas.microsoft.com/office/drawing/2014/main" id="{DD380B24-9F20-A1DD-6708-5F18CCDD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35" y="2901086"/>
            <a:ext cx="12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5778FC81-D325-E602-BAEB-3F8AF3839EDD}"/>
              </a:ext>
            </a:extLst>
          </p:cNvPr>
          <p:cNvSpPr txBox="1">
            <a:spLocks/>
          </p:cNvSpPr>
          <p:nvPr/>
        </p:nvSpPr>
        <p:spPr>
          <a:xfrm>
            <a:off x="838200" y="4070735"/>
            <a:ext cx="7916501" cy="9299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i="0" kern="1200" cap="none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Further </a:t>
            </a:r>
            <a:r>
              <a:rPr lang="de-DE" dirty="0" err="1"/>
              <a:t>Integrations</a:t>
            </a:r>
            <a:endParaRPr lang="en-DE" dirty="0"/>
          </a:p>
        </p:txBody>
      </p:sp>
      <p:pic>
        <p:nvPicPr>
          <p:cNvPr id="1044" name="Picture 20" descr="Google Workspace | Lingows IT Denver CO">
            <a:extLst>
              <a:ext uri="{FF2B5EF4-FFF2-40B4-BE49-F238E27FC236}">
                <a16:creationId xmlns:a16="http://schemas.microsoft.com/office/drawing/2014/main" id="{63F37609-6BD9-E32B-CE14-E4892C087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04" y="508149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D522B96B-7E79-9F88-24D2-9FDA61BE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22" y="5081494"/>
            <a:ext cx="213333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oftware/Software-detail/Onelogin- Agency Network">
            <a:extLst>
              <a:ext uri="{FF2B5EF4-FFF2-40B4-BE49-F238E27FC236}">
                <a16:creationId xmlns:a16="http://schemas.microsoft.com/office/drawing/2014/main" id="{A242190A-4F95-65C4-A341-89F487DD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73" y="513819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3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AA8964-2E4F-ED39-819D-0AA36B5341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25ED-AB00-4B02-A764-80C23BBB66A4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1B7790-C839-F5CB-E6B1-E39A7873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3264"/>
            <a:ext cx="7762383" cy="808067"/>
          </a:xfrm>
        </p:spPr>
        <p:txBody>
          <a:bodyPr/>
          <a:lstStyle/>
          <a:p>
            <a:r>
              <a:rPr lang="de-DE" dirty="0" err="1"/>
              <a:t>Independently</a:t>
            </a:r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166419-BE36-5BFC-A211-7608C1625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576" y="2805626"/>
            <a:ext cx="713395" cy="713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1A90A0-263A-AED5-3E01-91C702044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312" y="2805626"/>
            <a:ext cx="713395" cy="713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355245-111E-420E-2C52-9A54647E0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0048" y="2805625"/>
            <a:ext cx="713395" cy="713395"/>
          </a:xfrm>
          <a:prstGeom prst="rect">
            <a:avLst/>
          </a:prstGeom>
        </p:spPr>
      </p:pic>
      <p:pic>
        <p:nvPicPr>
          <p:cNvPr id="2050" name="Picture 2" descr="Windows 11 1080x1080 icon, for those of you who need it... :  r/Windows_Redesign">
            <a:extLst>
              <a:ext uri="{FF2B5EF4-FFF2-40B4-BE49-F238E27FC236}">
                <a16:creationId xmlns:a16="http://schemas.microsoft.com/office/drawing/2014/main" id="{FF059C65-7988-C28E-E0BD-2655A1FA2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84" y="280562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6102FAD-3CDE-DBCB-14E1-2E5935929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16" y="2799020"/>
            <a:ext cx="60616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oogle chrome - Kostenlose logo Icons">
            <a:extLst>
              <a:ext uri="{FF2B5EF4-FFF2-40B4-BE49-F238E27FC236}">
                <a16:creationId xmlns:a16="http://schemas.microsoft.com/office/drawing/2014/main" id="{EBF3AE59-5F25-D617-FFAF-D6C6064B5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15" y="280562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917D2605-6BB0-374B-34F1-1C6C468F8850}"/>
              </a:ext>
            </a:extLst>
          </p:cNvPr>
          <p:cNvSpPr txBox="1">
            <a:spLocks/>
          </p:cNvSpPr>
          <p:nvPr/>
        </p:nvSpPr>
        <p:spPr>
          <a:xfrm>
            <a:off x="838200" y="4054552"/>
            <a:ext cx="7762383" cy="8080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none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Integration </a:t>
            </a:r>
            <a:r>
              <a:rPr lang="de-DE" dirty="0" err="1"/>
              <a:t>capability</a:t>
            </a:r>
            <a:endParaRPr lang="en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496358-8B65-29F7-8F8C-2AA5E9C149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575" y="5371064"/>
            <a:ext cx="713395" cy="713395"/>
          </a:xfrm>
          <a:prstGeom prst="rect">
            <a:avLst/>
          </a:prstGeom>
        </p:spPr>
      </p:pic>
      <p:pic>
        <p:nvPicPr>
          <p:cNvPr id="1052" name="Picture 28" descr="Download SAP SE Logo in SVG Vector or PNG File Format - Logo.wine">
            <a:extLst>
              <a:ext uri="{FF2B5EF4-FFF2-40B4-BE49-F238E27FC236}">
                <a16:creationId xmlns:a16="http://schemas.microsoft.com/office/drawing/2014/main" id="{4D89E043-802C-AE18-2FA8-8ADAFCF70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24" y="4942224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BBA4AB-18BE-EC23-F9A0-F0FFA67D81ED}"/>
              </a:ext>
            </a:extLst>
          </p:cNvPr>
          <p:cNvSpPr txBox="1"/>
          <p:nvPr/>
        </p:nvSpPr>
        <p:spPr>
          <a:xfrm>
            <a:off x="770884" y="5094065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Capture SDK</a:t>
            </a:r>
            <a:endParaRPr lang="en-DE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0E45F8-D8CD-CA28-1DAB-86BF4C75CDCB}"/>
              </a:ext>
            </a:extLst>
          </p:cNvPr>
          <p:cNvSpPr txBox="1"/>
          <p:nvPr/>
        </p:nvSpPr>
        <p:spPr>
          <a:xfrm>
            <a:off x="2126199" y="5094064"/>
            <a:ext cx="1226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Cloud Print API</a:t>
            </a:r>
            <a:endParaRPr lang="en-DE" sz="1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3A4B57-66A7-1A59-899F-B0D77C5720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2586" y="5371064"/>
            <a:ext cx="713395" cy="713395"/>
          </a:xfrm>
          <a:prstGeom prst="rect">
            <a:avLst/>
          </a:prstGeom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2AE22D6D-E0B1-F563-F887-E36C67D3E66D}"/>
              </a:ext>
            </a:extLst>
          </p:cNvPr>
          <p:cNvSpPr txBox="1">
            <a:spLocks/>
          </p:cNvSpPr>
          <p:nvPr/>
        </p:nvSpPr>
        <p:spPr>
          <a:xfrm>
            <a:off x="838200" y="207290"/>
            <a:ext cx="7762383" cy="8080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none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Deployment</a:t>
            </a:r>
            <a:endParaRPr lang="en-DE" dirty="0"/>
          </a:p>
        </p:txBody>
      </p:sp>
      <p:pic>
        <p:nvPicPr>
          <p:cNvPr id="2060" name="Picture 12" descr="Azure Security – Check Point Software">
            <a:extLst>
              <a:ext uri="{FF2B5EF4-FFF2-40B4-BE49-F238E27FC236}">
                <a16:creationId xmlns:a16="http://schemas.microsoft.com/office/drawing/2014/main" id="{5EAD3220-F06E-B7C6-B173-C9362BFAD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64" y="886803"/>
            <a:ext cx="8748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B4DD4C-750A-E146-A808-EF45963E5670}"/>
              </a:ext>
            </a:extLst>
          </p:cNvPr>
          <p:cNvSpPr txBox="1"/>
          <p:nvPr/>
        </p:nvSpPr>
        <p:spPr>
          <a:xfrm>
            <a:off x="2490009" y="106213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msi</a:t>
            </a:r>
            <a:r>
              <a:rPr lang="de-DE" dirty="0"/>
              <a:t> </a:t>
            </a:r>
            <a:r>
              <a:rPr lang="de-DE" dirty="0" err="1"/>
              <a:t>tools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9359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E83284-074B-6A6F-49B2-0715B5E3F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25ED-AB00-4B02-A764-80C23BBB66A4}" type="slidenum">
              <a:rPr lang="en-US" smtClean="0"/>
              <a:t>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0676B8-AB2C-9CEE-A5BB-9F1960C30B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  <a:p>
            <a:r>
              <a:rPr lang="en-US" dirty="0"/>
              <a:t>Print later &amp; Anywhere Print
Card Authentication
Authentication via smart phone
Encryption in transit (https) &amp; at rest (</a:t>
            </a:r>
            <a:r>
              <a:rPr lang="en-US" dirty="0" err="1"/>
              <a:t>AES265</a:t>
            </a:r>
            <a:r>
              <a:rPr lang="en-US" dirty="0"/>
              <a:t>)
ISO 27001
</a:t>
            </a:r>
            <a:r>
              <a:rPr lang="en-US" dirty="0" err="1"/>
              <a:t>SOC2</a:t>
            </a:r>
            <a:r>
              <a:rPr lang="en-US" dirty="0"/>
              <a:t>-2</a:t>
            </a:r>
            <a:endParaRPr lang="en-D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C4BD33-BC51-13E5-5717-5E02723A05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DA2B64-C393-4E6A-0B10-B6BAC1400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Print, but </a:t>
            </a:r>
            <a:r>
              <a:rPr lang="de-DE" dirty="0" err="1"/>
              <a:t>safely</a:t>
            </a:r>
            <a:r>
              <a:rPr lang="de-DE" dirty="0"/>
              <a:t>!</a:t>
            </a:r>
            <a:endParaRPr lang="en-DE" dirty="0"/>
          </a:p>
        </p:txBody>
      </p:sp>
      <p:pic>
        <p:nvPicPr>
          <p:cNvPr id="9" name="Picture 8" descr="A qr code with a logo&#10;&#10;Description automatically generated">
            <a:extLst>
              <a:ext uri="{FF2B5EF4-FFF2-40B4-BE49-F238E27FC236}">
                <a16:creationId xmlns:a16="http://schemas.microsoft.com/office/drawing/2014/main" id="{1539B1D2-D6C9-F038-57B6-43D39FDB3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462" y="2348552"/>
            <a:ext cx="720000" cy="720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8274758-3C5D-F269-01F6-FE07B35D7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43" y="2348552"/>
            <a:ext cx="847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04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725CCF-7943-433F-3401-5B1FF0E4D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25ED-AB00-4B02-A764-80C23BBB66A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41FF8-8A29-E20A-5176-C55B81930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467" y="2411816"/>
            <a:ext cx="3238524" cy="179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0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C0D3CFD0-1790-5B0D-9778-8B610A75F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76" y="1737507"/>
            <a:ext cx="1829857" cy="3960000"/>
          </a:xfrm>
          <a:prstGeom prst="rect">
            <a:avLst/>
          </a:prstGeom>
          <a:ln>
            <a:solidFill>
              <a:srgbClr val="459EEC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3DBCB-AFB7-6726-E665-7D9A9A8C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258" y="577191"/>
            <a:ext cx="10858877" cy="929969"/>
          </a:xfrm>
        </p:spPr>
        <p:txBody>
          <a:bodyPr/>
          <a:lstStyle/>
          <a:p>
            <a:r>
              <a:rPr lang="en-US" sz="3600" b="0" dirty="0">
                <a:solidFill>
                  <a:schemeClr val="tx1"/>
                </a:solidFill>
                <a:latin typeface="Lato Light"/>
                <a:ea typeface="Verdana" panose="020B0604030504040204" pitchFamily="34" charset="0"/>
                <a:cs typeface="Lato Light"/>
              </a:rPr>
              <a:t>Mobile Device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54E13DBB-28D4-D02D-E42F-924E5DB8C61F}"/>
              </a:ext>
            </a:extLst>
          </p:cNvPr>
          <p:cNvSpPr txBox="1">
            <a:spLocks/>
          </p:cNvSpPr>
          <p:nvPr/>
        </p:nvSpPr>
        <p:spPr>
          <a:xfrm>
            <a:off x="11326439" y="6356350"/>
            <a:ext cx="6133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725ED-AB00-4B02-A764-80C23BBB66A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FF72E-F738-FD59-3F28-0E2F5B19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563" y="1737507"/>
            <a:ext cx="1848874" cy="3960000"/>
          </a:xfrm>
          <a:prstGeom prst="rect">
            <a:avLst/>
          </a:prstGeom>
          <a:ln>
            <a:solidFill>
              <a:srgbClr val="459EEC"/>
            </a:solidFill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7984C00-3CB8-A982-72C7-6CEB0CFDD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66" y="1737507"/>
            <a:ext cx="1829858" cy="3960000"/>
          </a:xfrm>
          <a:prstGeom prst="rect">
            <a:avLst/>
          </a:prstGeom>
          <a:ln>
            <a:solidFill>
              <a:srgbClr val="459EEC"/>
            </a:solidFill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B114481D-A59D-A915-216A-533234F7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38" y="489721"/>
            <a:ext cx="60616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Google chrome - Kostenlose logo Icons">
            <a:extLst>
              <a:ext uri="{FF2B5EF4-FFF2-40B4-BE49-F238E27FC236}">
                <a16:creationId xmlns:a16="http://schemas.microsoft.com/office/drawing/2014/main" id="{46888C77-CBE0-970A-7F2D-A7BA6FED9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37" y="49632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00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752"/>
            <a:ext cx="5049982" cy="1193511"/>
          </a:xfrm>
        </p:spPr>
        <p:txBody>
          <a:bodyPr/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Lato Light"/>
                <a:ea typeface="Verdana" panose="020B0604030504040204" pitchFamily="34" charset="0"/>
                <a:cs typeface="Lato Light"/>
              </a:rPr>
              <a:t>Printix Architecture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09A0E-879C-4633-B229-81B6F62A552B}"/>
              </a:ext>
            </a:extLst>
          </p:cNvPr>
          <p:cNvSpPr/>
          <p:nvPr/>
        </p:nvSpPr>
        <p:spPr>
          <a:xfrm>
            <a:off x="398966" y="2064501"/>
            <a:ext cx="63434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459EEC"/>
              </a:solidFill>
              <a:latin typeface="Lato Regular" panose="020F0502020204030203" pitchFamily="34" charset="0"/>
            </a:endParaRPr>
          </a:p>
          <a:p>
            <a:r>
              <a:rPr lang="en-US" sz="2400" b="1" dirty="0">
                <a:solidFill>
                  <a:srgbClr val="459EEC"/>
                </a:solidFill>
                <a:latin typeface="Lato Regular" panose="020F0502020204030203" pitchFamily="34" charset="0"/>
              </a:rPr>
              <a:t>True SaaS</a:t>
            </a:r>
          </a:p>
          <a:p>
            <a:pPr lvl="1"/>
            <a:r>
              <a:rPr lang="en-US" sz="1600" b="1" dirty="0">
                <a:solidFill>
                  <a:srgbClr val="459EEC"/>
                </a:solidFill>
                <a:latin typeface="Lato Regular" panose="020F0502020204030203" pitchFamily="34" charset="0"/>
              </a:rPr>
              <a:t>Multi tenant</a:t>
            </a:r>
          </a:p>
          <a:p>
            <a:pPr lvl="1"/>
            <a:r>
              <a:rPr lang="en-US" sz="1600" b="1" dirty="0">
                <a:solidFill>
                  <a:srgbClr val="459EEC"/>
                </a:solidFill>
                <a:latin typeface="Lato Regular" panose="020F0502020204030203" pitchFamily="34" charset="0"/>
              </a:rPr>
              <a:t>micro services</a:t>
            </a:r>
          </a:p>
          <a:p>
            <a:pPr lvl="1"/>
            <a:r>
              <a:rPr lang="en-US" sz="1600" b="1" dirty="0">
                <a:solidFill>
                  <a:srgbClr val="459EEC"/>
                </a:solidFill>
                <a:latin typeface="Lato Regular" panose="020F0502020204030203" pitchFamily="34" charset="0"/>
              </a:rPr>
              <a:t>Restful API</a:t>
            </a:r>
            <a:br>
              <a:rPr lang="en-US" sz="1600" dirty="0">
                <a:solidFill>
                  <a:srgbClr val="459EEC"/>
                </a:solidFill>
                <a:latin typeface="Lato Regular" panose="020F0502020204030203" pitchFamily="34" charset="0"/>
              </a:rPr>
            </a:br>
            <a:endParaRPr lang="en-US" sz="1600" dirty="0">
              <a:solidFill>
                <a:srgbClr val="459EEC"/>
              </a:solidFill>
              <a:latin typeface="Lato Regular" panose="020F0502020204030203" pitchFamily="34" charset="0"/>
            </a:endParaRPr>
          </a:p>
          <a:p>
            <a:r>
              <a:rPr lang="en-US" sz="2400" dirty="0">
                <a:solidFill>
                  <a:srgbClr val="459EEC"/>
                </a:solidFill>
                <a:latin typeface="Lato Regular" panose="020F0502020204030203" pitchFamily="34" charset="0"/>
              </a:rPr>
              <a:t>Automatic upgrade, scaling and healing</a:t>
            </a:r>
          </a:p>
          <a:p>
            <a:pPr lvl="1"/>
            <a:r>
              <a:rPr lang="en-US" sz="1600" dirty="0">
                <a:solidFill>
                  <a:srgbClr val="459EEC"/>
                </a:solidFill>
                <a:latin typeface="Lato Regular" panose="020F0502020204030203" pitchFamily="34" charset="0"/>
              </a:rPr>
              <a:t>Redundant </a:t>
            </a:r>
            <a:r>
              <a:rPr lang="en-US" sz="1600" b="1" dirty="0">
                <a:solidFill>
                  <a:srgbClr val="459EEC"/>
                </a:solidFill>
                <a:latin typeface="Lato Regular" panose="020F0502020204030203" pitchFamily="34" charset="0"/>
              </a:rPr>
              <a:t>Docker</a:t>
            </a:r>
            <a:r>
              <a:rPr lang="en-US" sz="1600" dirty="0">
                <a:solidFill>
                  <a:srgbClr val="459EEC"/>
                </a:solidFill>
                <a:latin typeface="Lato Regular" panose="020F0502020204030203" pitchFamily="34" charset="0"/>
              </a:rPr>
              <a:t> containers</a:t>
            </a:r>
          </a:p>
          <a:p>
            <a:pPr lvl="1"/>
            <a:r>
              <a:rPr lang="en-US" sz="1600" b="1" dirty="0">
                <a:solidFill>
                  <a:srgbClr val="459EEC"/>
                </a:solidFill>
                <a:latin typeface="Lato Regular" panose="020F0502020204030203" pitchFamily="34" charset="0"/>
              </a:rPr>
              <a:t>Kubernetes </a:t>
            </a:r>
            <a:r>
              <a:rPr lang="en-US" sz="1600" dirty="0">
                <a:solidFill>
                  <a:srgbClr val="459EEC"/>
                </a:solidFill>
                <a:latin typeface="Lato Regular" panose="020F0502020204030203" pitchFamily="34" charset="0"/>
              </a:rPr>
              <a:t>service deployment</a:t>
            </a:r>
          </a:p>
          <a:p>
            <a:pPr lvl="1"/>
            <a:r>
              <a:rPr lang="en-US" sz="1600" b="1" dirty="0">
                <a:solidFill>
                  <a:srgbClr val="459EEC"/>
                </a:solidFill>
                <a:latin typeface="Lato Regular" panose="020F0502020204030203" pitchFamily="34" charset="0"/>
              </a:rPr>
              <a:t>Pager Duty </a:t>
            </a:r>
            <a:r>
              <a:rPr lang="en-US" sz="1600" dirty="0">
                <a:solidFill>
                  <a:srgbClr val="459EEC"/>
                </a:solidFill>
                <a:latin typeface="Lato Regular" panose="020F0502020204030203" pitchFamily="34" charset="0"/>
              </a:rPr>
              <a:t>24/7 monitoring </a:t>
            </a:r>
          </a:p>
          <a:p>
            <a:pPr lvl="1"/>
            <a:r>
              <a:rPr lang="en-US" sz="1600" dirty="0">
                <a:solidFill>
                  <a:srgbClr val="459EEC"/>
                </a:solidFill>
                <a:latin typeface="Lato Regular" panose="020F0502020204030203" pitchFamily="34" charset="0"/>
              </a:rPr>
              <a:t>-&gt; https://status.kofaxcloud.com/</a:t>
            </a:r>
          </a:p>
          <a:p>
            <a:pPr lvl="1"/>
            <a:endParaRPr lang="en-US" sz="1600" dirty="0">
              <a:solidFill>
                <a:srgbClr val="459EEC"/>
              </a:solidFill>
              <a:latin typeface="Lato Regular" panose="020F0502020204030203" pitchFamily="34" charset="0"/>
            </a:endParaRPr>
          </a:p>
          <a:p>
            <a:pPr lvl="1"/>
            <a:endParaRPr lang="en-US" sz="2400" dirty="0">
              <a:solidFill>
                <a:srgbClr val="459EEC"/>
              </a:solidFill>
              <a:latin typeface="Lato Regular" panose="020F0502020204030203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89BA9-9D74-4410-88DA-03F588CF2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751" y="1864228"/>
            <a:ext cx="5069918" cy="3732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227D61-29E5-0906-D9EF-1D6380CB01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20879" y="3320228"/>
            <a:ext cx="360000" cy="3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7529CE-1C40-BFB8-CEC5-3933102D8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293" y="3017689"/>
            <a:ext cx="360000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4A092-4367-C49F-D879-5452FC6304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4042" y="2751606"/>
            <a:ext cx="360000" cy="360000"/>
          </a:xfrm>
          <a:prstGeom prst="rect">
            <a:avLst/>
          </a:prstGeom>
        </p:spPr>
      </p:pic>
      <p:pic>
        <p:nvPicPr>
          <p:cNvPr id="1030" name="Picture 6" descr="Icons Request: DevOPS · Issue #67 · Remix-Design/RemixIcon · GitHub">
            <a:extLst>
              <a:ext uri="{FF2B5EF4-FFF2-40B4-BE49-F238E27FC236}">
                <a16:creationId xmlns:a16="http://schemas.microsoft.com/office/drawing/2014/main" id="{A683B2F8-DA00-01E2-149C-BDB27205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79" y="424192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ubernetes icon">
            <a:extLst>
              <a:ext uri="{FF2B5EF4-FFF2-40B4-BE49-F238E27FC236}">
                <a16:creationId xmlns:a16="http://schemas.microsoft.com/office/drawing/2014/main" id="{B81EAEC6-27B4-514A-A5A6-ABFE4173B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97" y="424192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4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86" y="761740"/>
            <a:ext cx="6626087" cy="1193511"/>
          </a:xfrm>
        </p:spPr>
        <p:txBody>
          <a:bodyPr/>
          <a:lstStyle/>
          <a:p>
            <a:r>
              <a:rPr lang="en-US" sz="3600" b="0" dirty="0">
                <a:solidFill>
                  <a:schemeClr val="tx1"/>
                </a:solidFill>
                <a:latin typeface="Lato Light"/>
                <a:ea typeface="Verdana" panose="020B0604030504040204" pitchFamily="34" charset="0"/>
                <a:cs typeface="Lato Light"/>
              </a:rPr>
              <a:t>SAP Integration </a:t>
            </a:r>
            <a:r>
              <a:rPr lang="en-US" sz="1100" dirty="0">
                <a:latin typeface="Lato" panose="020F0502020204030203"/>
                <a:ea typeface="Lato Regular" panose="020F0502020204030203" pitchFamily="34" charset="0"/>
                <a:cs typeface="Lato Regular" panose="020F0502020204030203" pitchFamily="34" charset="0"/>
              </a:rPr>
              <a:t>(optional)</a:t>
            </a:r>
            <a:endParaRPr lang="en-US" dirty="0">
              <a:latin typeface="Lato" panose="020F0502020204030203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09A0E-879C-4633-B229-81B6F62A552B}"/>
              </a:ext>
            </a:extLst>
          </p:cNvPr>
          <p:cNvSpPr/>
          <p:nvPr/>
        </p:nvSpPr>
        <p:spPr>
          <a:xfrm>
            <a:off x="398967" y="2481508"/>
            <a:ext cx="55721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59EEC"/>
                </a:solidFill>
                <a:latin typeface="Lato Regular" panose="020F0502020204030203" pitchFamily="34" charset="0"/>
              </a:rPr>
              <a:t>What it is...
Simple and automated
</a:t>
            </a:r>
          </a:p>
          <a:p>
            <a:r>
              <a:rPr lang="en-US" sz="2400" dirty="0">
                <a:solidFill>
                  <a:srgbClr val="459EEC"/>
                </a:solidFill>
                <a:latin typeface="Lato Regular" panose="020F0502020204030203" pitchFamily="34" charset="0"/>
              </a:rPr>
              <a:t>Works with...
SAP </a:t>
            </a:r>
            <a:r>
              <a:rPr lang="en-US" sz="2400" dirty="0" err="1">
                <a:solidFill>
                  <a:srgbClr val="459EEC"/>
                </a:solidFill>
                <a:latin typeface="Lato Regular" panose="020F0502020204030203" pitchFamily="34" charset="0"/>
              </a:rPr>
              <a:t>ECC</a:t>
            </a:r>
            <a:r>
              <a:rPr lang="en-US" sz="2400" dirty="0">
                <a:solidFill>
                  <a:srgbClr val="459EEC"/>
                </a:solidFill>
                <a:latin typeface="Lato Regular" panose="020F0502020204030203" pitchFamily="34" charset="0"/>
              </a:rPr>
              <a:t>, GTS, SAP S/4 HANA</a:t>
            </a:r>
            <a:br>
              <a:rPr lang="en-US" sz="2400" dirty="0">
                <a:solidFill>
                  <a:srgbClr val="459EEC"/>
                </a:solidFill>
                <a:latin typeface="Lato Regular" panose="020F0502020204030203" pitchFamily="34" charset="0"/>
              </a:rPr>
            </a:br>
            <a:r>
              <a:rPr lang="en-US" sz="2400" dirty="0">
                <a:solidFill>
                  <a:srgbClr val="459EEC"/>
                </a:solidFill>
                <a:latin typeface="Lato Regular" panose="020F0502020204030203" pitchFamily="34" charset="0"/>
              </a:rPr>
              <a:t>
Functions...</a:t>
            </a:r>
          </a:p>
          <a:p>
            <a:r>
              <a:rPr lang="en-US" sz="2400" dirty="0">
                <a:solidFill>
                  <a:srgbClr val="459EEC"/>
                </a:solidFill>
                <a:latin typeface="Lato Regular" panose="020F0502020204030203" pitchFamily="34" charset="0"/>
              </a:rPr>
              <a:t>Printer Synchronization
Direct Print, (Follow Me soon), Feedback into SAP, Logging</a:t>
            </a:r>
            <a:endParaRPr lang="en-US" sz="1600" dirty="0">
              <a:solidFill>
                <a:srgbClr val="459EEC"/>
              </a:solidFill>
              <a:latin typeface="Lato Regular" panose="020F0502020204030203" pitchFamily="34" charset="0"/>
            </a:endParaRPr>
          </a:p>
          <a:p>
            <a:pPr lvl="1"/>
            <a:endParaRPr lang="en-US" sz="2400" dirty="0">
              <a:solidFill>
                <a:srgbClr val="459EEC"/>
              </a:solidFill>
              <a:latin typeface="Lato Regular" panose="020F0502020204030203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487D4D1-F725-D608-FBA6-69F6761A4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26" y="1264583"/>
            <a:ext cx="507479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49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KO24 Theme">
  <a:themeElements>
    <a:clrScheme name="Custom 9">
      <a:dk1>
        <a:srgbClr val="231F20"/>
      </a:dk1>
      <a:lt1>
        <a:sysClr val="window" lastClr="FFFFFF"/>
      </a:lt1>
      <a:dk2>
        <a:srgbClr val="002854"/>
      </a:dk2>
      <a:lt2>
        <a:srgbClr val="FAFAFA"/>
      </a:lt2>
      <a:accent1>
        <a:srgbClr val="002854"/>
      </a:accent1>
      <a:accent2>
        <a:srgbClr val="A7DCFB"/>
      </a:accent2>
      <a:accent3>
        <a:srgbClr val="98AFC9"/>
      </a:accent3>
      <a:accent4>
        <a:srgbClr val="FFC600"/>
      </a:accent4>
      <a:accent5>
        <a:srgbClr val="00A0FB"/>
      </a:accent5>
      <a:accent6>
        <a:srgbClr val="436080"/>
      </a:accent6>
      <a:hlink>
        <a:srgbClr val="00A0FB"/>
      </a:hlink>
      <a:folHlink>
        <a:srgbClr val="436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ngstenAutomation_PPT_Template_2024_v3" id="{DD51B563-F6FB-419D-AE28-EACF872FA1F9}" vid="{119945A0-E0AE-4FB2-918D-3111125EEC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33884a-39bc-4c04-acc9-2df72e0ab23c">
      <Terms xmlns="http://schemas.microsoft.com/office/infopath/2007/PartnerControls"/>
    </lcf76f155ced4ddcb4097134ff3c332f>
    <TaxCatchAll xmlns="741b17ef-5cb1-4f9b-8d8b-d266818def3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7FEA5682F19D40960532EAC8988261" ma:contentTypeVersion="13" ma:contentTypeDescription="Create a new document." ma:contentTypeScope="" ma:versionID="15191e31d0e8a8c6cf4d5f0aede8ef35">
  <xsd:schema xmlns:xsd="http://www.w3.org/2001/XMLSchema" xmlns:xs="http://www.w3.org/2001/XMLSchema" xmlns:p="http://schemas.microsoft.com/office/2006/metadata/properties" xmlns:ns2="ce33884a-39bc-4c04-acc9-2df72e0ab23c" xmlns:ns3="741b17ef-5cb1-4f9b-8d8b-d266818def39" targetNamespace="http://schemas.microsoft.com/office/2006/metadata/properties" ma:root="true" ma:fieldsID="68b66117fbb111ebbcaae76ecb3d1948" ns2:_="" ns3:_="">
    <xsd:import namespace="ce33884a-39bc-4c04-acc9-2df72e0ab23c"/>
    <xsd:import namespace="741b17ef-5cb1-4f9b-8d8b-d266818def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3884a-39bc-4c04-acc9-2df72e0ab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1ae7e3b-2b1c-4e67-af19-d20b429b56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b17ef-5cb1-4f9b-8d8b-d266818def3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238f497-2639-4f28-8643-1fa3f7e44ca3}" ma:internalName="TaxCatchAll" ma:showField="CatchAllData" ma:web="741b17ef-5cb1-4f9b-8d8b-d266818def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7A4AB4-9DC5-4680-9772-EE77EDB7F090}">
  <ds:schemaRefs>
    <ds:schemaRef ds:uri="http://schemas.microsoft.com/office/2006/metadata/properties"/>
    <ds:schemaRef ds:uri="http://schemas.microsoft.com/office/infopath/2007/PartnerControls"/>
    <ds:schemaRef ds:uri="ce33884a-39bc-4c04-acc9-2df72e0ab23c"/>
    <ds:schemaRef ds:uri="741b17ef-5cb1-4f9b-8d8b-d266818def39"/>
  </ds:schemaRefs>
</ds:datastoreItem>
</file>

<file path=customXml/itemProps2.xml><?xml version="1.0" encoding="utf-8"?>
<ds:datastoreItem xmlns:ds="http://schemas.openxmlformats.org/officeDocument/2006/customXml" ds:itemID="{7B0CBD51-F22D-45CF-9248-AD283490A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33884a-39bc-4c04-acc9-2df72e0ab23c"/>
    <ds:schemaRef ds:uri="741b17ef-5cb1-4f9b-8d8b-d266818def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D5E0EB-D679-4EBE-8467-088EF5F0E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TungstenAutomation_PPT_Template_2024_v3</Template>
  <TotalTime>1808</TotalTime>
  <Words>450</Words>
  <Application>Microsoft Office PowerPoint</Application>
  <PresentationFormat>Widescreen</PresentationFormat>
  <Paragraphs>106</Paragraphs>
  <Slides>12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Lato</vt:lpstr>
      <vt:lpstr>Lato </vt:lpstr>
      <vt:lpstr>Lato Light</vt:lpstr>
      <vt:lpstr>Lato Regular</vt:lpstr>
      <vt:lpstr>Wingdings</vt:lpstr>
      <vt:lpstr>GKO24 Theme</vt:lpstr>
      <vt:lpstr>PowerPoint Presentation</vt:lpstr>
      <vt:lpstr>Why does Printix make sense in an MSP's portfolio?</vt:lpstr>
      <vt:lpstr>Microsoft – Native Integration</vt:lpstr>
      <vt:lpstr>Independently</vt:lpstr>
      <vt:lpstr>Print, but safely!</vt:lpstr>
      <vt:lpstr>PowerPoint Presentation</vt:lpstr>
      <vt:lpstr>Mobile Device</vt:lpstr>
      <vt:lpstr>Printix Architecture</vt:lpstr>
      <vt:lpstr>SAP Integration (optional)</vt:lpstr>
      <vt:lpstr>Distributed?</vt:lpstr>
      <vt:lpstr> Printix offers the easy switch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Stebich</dc:creator>
  <cp:lastModifiedBy>Michael Stebich</cp:lastModifiedBy>
  <cp:revision>2</cp:revision>
  <dcterms:created xsi:type="dcterms:W3CDTF">2024-02-07T20:12:36Z</dcterms:created>
  <dcterms:modified xsi:type="dcterms:W3CDTF">2024-02-12T10:19:54Z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0x010100277FEA5682F19D40960532EAC8988261</vt:lpwstr>
  </property>
</Properties>
</file>